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91" r:id="rId3"/>
    <p:sldId id="277" r:id="rId4"/>
    <p:sldId id="292" r:id="rId5"/>
    <p:sldId id="293" r:id="rId6"/>
    <p:sldId id="294" r:id="rId7"/>
    <p:sldId id="295" r:id="rId8"/>
    <p:sldId id="296" r:id="rId9"/>
    <p:sldId id="297" r:id="rId10"/>
    <p:sldId id="259" r:id="rId11"/>
    <p:sldId id="260" r:id="rId12"/>
    <p:sldId id="299" r:id="rId13"/>
    <p:sldId id="300" r:id="rId14"/>
    <p:sldId id="301" r:id="rId15"/>
    <p:sldId id="298" r:id="rId16"/>
    <p:sldId id="302" r:id="rId17"/>
    <p:sldId id="303" r:id="rId18"/>
    <p:sldId id="276" r:id="rId19"/>
  </p:sldIdLst>
  <p:sldSz cx="9144000" cy="6858000" type="screen4x3"/>
  <p:notesSz cx="6858000" cy="9144000"/>
  <p:defaultTextStyle>
    <a:defPPr>
      <a:defRPr lang="en-US"/>
    </a:defPPr>
    <a:lvl1pPr algn="l" rtl="0" fontAlgn="base">
      <a:spcBef>
        <a:spcPct val="0"/>
      </a:spcBef>
      <a:spcAft>
        <a:spcPct val="0"/>
      </a:spcAft>
      <a:defRPr sz="1200" kern="1200">
        <a:solidFill>
          <a:schemeClr val="tx1"/>
        </a:solidFill>
        <a:effectLst>
          <a:outerShdw blurRad="38100" dist="38100" dir="2700000" algn="tl">
            <a:srgbClr val="000000">
              <a:alpha val="43137"/>
            </a:srgbClr>
          </a:outerShdw>
        </a:effectLst>
        <a:latin typeface="Verdana" pitchFamily="34" charset="0"/>
        <a:ea typeface="+mn-ea"/>
        <a:cs typeface="+mn-cs"/>
      </a:defRPr>
    </a:lvl1pPr>
    <a:lvl2pPr marL="457200" algn="l" rtl="0" fontAlgn="base">
      <a:spcBef>
        <a:spcPct val="0"/>
      </a:spcBef>
      <a:spcAft>
        <a:spcPct val="0"/>
      </a:spcAft>
      <a:defRPr sz="1200" kern="1200">
        <a:solidFill>
          <a:schemeClr val="tx1"/>
        </a:solidFill>
        <a:effectLst>
          <a:outerShdw blurRad="38100" dist="38100" dir="2700000" algn="tl">
            <a:srgbClr val="000000">
              <a:alpha val="43137"/>
            </a:srgbClr>
          </a:outerShdw>
        </a:effectLst>
        <a:latin typeface="Verdana" pitchFamily="34" charset="0"/>
        <a:ea typeface="+mn-ea"/>
        <a:cs typeface="+mn-cs"/>
      </a:defRPr>
    </a:lvl2pPr>
    <a:lvl3pPr marL="914400" algn="l" rtl="0" fontAlgn="base">
      <a:spcBef>
        <a:spcPct val="0"/>
      </a:spcBef>
      <a:spcAft>
        <a:spcPct val="0"/>
      </a:spcAft>
      <a:defRPr sz="1200" kern="1200">
        <a:solidFill>
          <a:schemeClr val="tx1"/>
        </a:solidFill>
        <a:effectLst>
          <a:outerShdw blurRad="38100" dist="38100" dir="2700000" algn="tl">
            <a:srgbClr val="000000">
              <a:alpha val="43137"/>
            </a:srgbClr>
          </a:outerShdw>
        </a:effectLst>
        <a:latin typeface="Verdana" pitchFamily="34" charset="0"/>
        <a:ea typeface="+mn-ea"/>
        <a:cs typeface="+mn-cs"/>
      </a:defRPr>
    </a:lvl3pPr>
    <a:lvl4pPr marL="1371600" algn="l" rtl="0" fontAlgn="base">
      <a:spcBef>
        <a:spcPct val="0"/>
      </a:spcBef>
      <a:spcAft>
        <a:spcPct val="0"/>
      </a:spcAft>
      <a:defRPr sz="1200" kern="1200">
        <a:solidFill>
          <a:schemeClr val="tx1"/>
        </a:solidFill>
        <a:effectLst>
          <a:outerShdw blurRad="38100" dist="38100" dir="2700000" algn="tl">
            <a:srgbClr val="000000">
              <a:alpha val="43137"/>
            </a:srgbClr>
          </a:outerShdw>
        </a:effectLst>
        <a:latin typeface="Verdana" pitchFamily="34" charset="0"/>
        <a:ea typeface="+mn-ea"/>
        <a:cs typeface="+mn-cs"/>
      </a:defRPr>
    </a:lvl4pPr>
    <a:lvl5pPr marL="1828800" algn="l" rtl="0" fontAlgn="base">
      <a:spcBef>
        <a:spcPct val="0"/>
      </a:spcBef>
      <a:spcAft>
        <a:spcPct val="0"/>
      </a:spcAft>
      <a:defRPr sz="1200" kern="1200">
        <a:solidFill>
          <a:schemeClr val="tx1"/>
        </a:solidFill>
        <a:effectLst>
          <a:outerShdw blurRad="38100" dist="38100" dir="2700000" algn="tl">
            <a:srgbClr val="000000">
              <a:alpha val="43137"/>
            </a:srgbClr>
          </a:outerShdw>
        </a:effectLst>
        <a:latin typeface="Verdana" pitchFamily="34" charset="0"/>
        <a:ea typeface="+mn-ea"/>
        <a:cs typeface="+mn-cs"/>
      </a:defRPr>
    </a:lvl5pPr>
    <a:lvl6pPr marL="2286000" algn="l" defTabSz="914400" rtl="0" eaLnBrk="1" latinLnBrk="0" hangingPunct="1">
      <a:defRPr sz="1200" kern="1200">
        <a:solidFill>
          <a:schemeClr val="tx1"/>
        </a:solidFill>
        <a:effectLst>
          <a:outerShdw blurRad="38100" dist="38100" dir="2700000" algn="tl">
            <a:srgbClr val="000000">
              <a:alpha val="43137"/>
            </a:srgbClr>
          </a:outerShdw>
        </a:effectLst>
        <a:latin typeface="Verdana" pitchFamily="34" charset="0"/>
        <a:ea typeface="+mn-ea"/>
        <a:cs typeface="+mn-cs"/>
      </a:defRPr>
    </a:lvl6pPr>
    <a:lvl7pPr marL="2743200" algn="l" defTabSz="914400" rtl="0" eaLnBrk="1" latinLnBrk="0" hangingPunct="1">
      <a:defRPr sz="1200" kern="1200">
        <a:solidFill>
          <a:schemeClr val="tx1"/>
        </a:solidFill>
        <a:effectLst>
          <a:outerShdw blurRad="38100" dist="38100" dir="2700000" algn="tl">
            <a:srgbClr val="000000">
              <a:alpha val="43137"/>
            </a:srgbClr>
          </a:outerShdw>
        </a:effectLst>
        <a:latin typeface="Verdana" pitchFamily="34" charset="0"/>
        <a:ea typeface="+mn-ea"/>
        <a:cs typeface="+mn-cs"/>
      </a:defRPr>
    </a:lvl7pPr>
    <a:lvl8pPr marL="3200400" algn="l" defTabSz="914400" rtl="0" eaLnBrk="1" latinLnBrk="0" hangingPunct="1">
      <a:defRPr sz="1200" kern="1200">
        <a:solidFill>
          <a:schemeClr val="tx1"/>
        </a:solidFill>
        <a:effectLst>
          <a:outerShdw blurRad="38100" dist="38100" dir="2700000" algn="tl">
            <a:srgbClr val="000000">
              <a:alpha val="43137"/>
            </a:srgbClr>
          </a:outerShdw>
        </a:effectLst>
        <a:latin typeface="Verdana" pitchFamily="34" charset="0"/>
        <a:ea typeface="+mn-ea"/>
        <a:cs typeface="+mn-cs"/>
      </a:defRPr>
    </a:lvl8pPr>
    <a:lvl9pPr marL="3657600" algn="l" defTabSz="914400" rtl="0" eaLnBrk="1" latinLnBrk="0" hangingPunct="1">
      <a:defRPr sz="1200" kern="1200">
        <a:solidFill>
          <a:schemeClr val="tx1"/>
        </a:solidFill>
        <a:effectLst>
          <a:outerShdw blurRad="38100" dist="38100" dir="2700000" algn="tl">
            <a:srgbClr val="000000">
              <a:alpha val="43137"/>
            </a:srgbClr>
          </a:outerShdw>
        </a:effectLst>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DDDDD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4931" autoAdjust="0"/>
    <p:restoredTop sz="94660" autoAdjust="0"/>
  </p:normalViewPr>
  <p:slideViewPr>
    <p:cSldViewPr>
      <p:cViewPr varScale="1">
        <p:scale>
          <a:sx n="70" d="100"/>
          <a:sy n="70" d="100"/>
        </p:scale>
        <p:origin x="-540"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33400" y="2514600"/>
            <a:ext cx="8001000" cy="914400"/>
          </a:xfrm>
        </p:spPr>
        <p:txBody>
          <a:bodyPr/>
          <a:lstStyle>
            <a:lvl1pPr>
              <a:defRPr sz="4000"/>
            </a:lvl1pPr>
          </a:lstStyle>
          <a:p>
            <a:r>
              <a:rPr lang="en-US" smtClean="0"/>
              <a:t>Click to edit Master title style</a:t>
            </a:r>
            <a:endParaRPr lang="en-US"/>
          </a:p>
        </p:txBody>
      </p:sp>
      <p:sp>
        <p:nvSpPr>
          <p:cNvPr id="3075" name="Rectangle 3"/>
          <p:cNvSpPr>
            <a:spLocks noGrp="1" noChangeArrowheads="1"/>
          </p:cNvSpPr>
          <p:nvPr>
            <p:ph type="subTitle" idx="1"/>
          </p:nvPr>
        </p:nvSpPr>
        <p:spPr bwMode="white">
          <a:xfrm>
            <a:off x="914400" y="3429000"/>
            <a:ext cx="7086600" cy="381000"/>
          </a:xfrm>
        </p:spPr>
        <p:txBody>
          <a:bodyPr/>
          <a:lstStyle>
            <a:lvl1pPr marL="0" indent="0" algn="ctr">
              <a:buFont typeface="Wingdings" pitchFamily="2" charset="2"/>
              <a:buNone/>
              <a:defRPr sz="1600" b="0">
                <a:solidFill>
                  <a:schemeClr val="bg1"/>
                </a:solidFill>
              </a:defRPr>
            </a:lvl1pPr>
          </a:lstStyle>
          <a:p>
            <a:r>
              <a:rPr lang="en-US" smtClean="0"/>
              <a:t>Click to edit Master subtitle style</a:t>
            </a:r>
            <a:endParaRPr lang="en-US"/>
          </a:p>
        </p:txBody>
      </p:sp>
      <p:sp>
        <p:nvSpPr>
          <p:cNvPr id="3076" name="Rectangle 4"/>
          <p:cNvSpPr>
            <a:spLocks noGrp="1" noChangeArrowheads="1"/>
          </p:cNvSpPr>
          <p:nvPr>
            <p:ph type="dt" sz="half" idx="2"/>
          </p:nvPr>
        </p:nvSpPr>
        <p:spPr>
          <a:xfrm>
            <a:off x="457200" y="6553200"/>
            <a:ext cx="2133600" cy="168275"/>
          </a:xfrm>
        </p:spPr>
        <p:txBody>
          <a:bodyPr/>
          <a:lstStyle>
            <a:lvl1pPr>
              <a:defRPr sz="1400">
                <a:solidFill>
                  <a:schemeClr val="bg1"/>
                </a:solidFill>
                <a:latin typeface="Times New Roman" pitchFamily="18" charset="0"/>
              </a:defRPr>
            </a:lvl1pPr>
          </a:lstStyle>
          <a:p>
            <a:endParaRPr lang="en-US"/>
          </a:p>
        </p:txBody>
      </p:sp>
      <p:sp>
        <p:nvSpPr>
          <p:cNvPr id="3077" name="Rectangle 5"/>
          <p:cNvSpPr>
            <a:spLocks noGrp="1" noChangeArrowheads="1"/>
          </p:cNvSpPr>
          <p:nvPr>
            <p:ph type="ftr" sz="quarter" idx="3"/>
          </p:nvPr>
        </p:nvSpPr>
        <p:spPr>
          <a:xfrm>
            <a:off x="3124200" y="6553200"/>
            <a:ext cx="2895600" cy="168275"/>
          </a:xfrm>
        </p:spPr>
        <p:txBody>
          <a:bodyPr/>
          <a:lstStyle>
            <a:lvl1pPr algn="ctr">
              <a:defRPr sz="1400">
                <a:solidFill>
                  <a:schemeClr val="bg1"/>
                </a:solidFill>
                <a:latin typeface="Times New Roman" pitchFamily="18" charset="0"/>
              </a:defRPr>
            </a:lvl1pPr>
          </a:lstStyle>
          <a:p>
            <a:endParaRPr lang="en-US"/>
          </a:p>
        </p:txBody>
      </p:sp>
      <p:sp>
        <p:nvSpPr>
          <p:cNvPr id="3078" name="Rectangle 6"/>
          <p:cNvSpPr>
            <a:spLocks noGrp="1" noChangeArrowheads="1"/>
          </p:cNvSpPr>
          <p:nvPr>
            <p:ph type="sldNum" sz="quarter" idx="4"/>
          </p:nvPr>
        </p:nvSpPr>
        <p:spPr>
          <a:xfrm>
            <a:off x="6553200" y="6553200"/>
            <a:ext cx="2133600" cy="168275"/>
          </a:xfrm>
        </p:spPr>
        <p:txBody>
          <a:bodyPr/>
          <a:lstStyle>
            <a:lvl1pPr algn="r">
              <a:defRPr sz="1400">
                <a:solidFill>
                  <a:schemeClr val="bg1"/>
                </a:solidFill>
                <a:latin typeface="Times New Roman" pitchFamily="18" charset="0"/>
              </a:defRPr>
            </a:lvl1pPr>
          </a:lstStyle>
          <a:p>
            <a:fld id="{41E8AD13-8CA0-414E-9465-29708C94402C}" type="slidenum">
              <a:rPr lang="en-US"/>
              <a:pPr/>
              <a:t>‹#›</a:t>
            </a:fld>
            <a:endParaRPr lang="en-US"/>
          </a:p>
        </p:txBody>
      </p:sp>
      <p:sp>
        <p:nvSpPr>
          <p:cNvPr id="3090" name="Oval 18"/>
          <p:cNvSpPr>
            <a:spLocks noChangeArrowheads="1"/>
          </p:cNvSpPr>
          <p:nvPr/>
        </p:nvSpPr>
        <p:spPr bwMode="white">
          <a:xfrm>
            <a:off x="228600" y="228600"/>
            <a:ext cx="1219200" cy="1219200"/>
          </a:xfrm>
          <a:prstGeom prst="ellipse">
            <a:avLst/>
          </a:prstGeom>
          <a:solidFill>
            <a:schemeClr val="accent2"/>
          </a:solidFill>
          <a:ln w="9525">
            <a:noFill/>
            <a:round/>
            <a:headEnd/>
            <a:tailEnd/>
          </a:ln>
          <a:effectLst/>
        </p:spPr>
        <p:txBody>
          <a:bodyPr wrap="none" anchor="ctr"/>
          <a:lstStyle/>
          <a:p>
            <a:endParaRPr lang="en-US"/>
          </a:p>
        </p:txBody>
      </p:sp>
      <p:sp>
        <p:nvSpPr>
          <p:cNvPr id="3086" name="Text Box 14"/>
          <p:cNvSpPr txBox="1">
            <a:spLocks noChangeArrowheads="1"/>
          </p:cNvSpPr>
          <p:nvPr/>
        </p:nvSpPr>
        <p:spPr bwMode="auto">
          <a:xfrm>
            <a:off x="304800" y="652463"/>
            <a:ext cx="1079500" cy="457200"/>
          </a:xfrm>
          <a:prstGeom prst="rect">
            <a:avLst/>
          </a:prstGeom>
          <a:noFill/>
          <a:ln w="9525">
            <a:noFill/>
            <a:miter lim="800000"/>
            <a:headEnd/>
            <a:tailEnd/>
          </a:ln>
          <a:effectLst/>
        </p:spPr>
        <p:txBody>
          <a:bodyPr>
            <a:spAutoFit/>
          </a:bodyPr>
          <a:lstStyle/>
          <a:p>
            <a:r>
              <a:rPr lang="en-US" sz="2400" b="1">
                <a:solidFill>
                  <a:schemeClr val="bg1"/>
                </a:solidFill>
                <a:effectLst/>
                <a:latin typeface="Arial" charset="0"/>
              </a:rPr>
              <a:t>LOGO</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a:t>www.themegallery.com</a:t>
            </a:r>
          </a:p>
        </p:txBody>
      </p:sp>
      <p:sp>
        <p:nvSpPr>
          <p:cNvPr id="5" name="Slide Number Placeholder 4"/>
          <p:cNvSpPr>
            <a:spLocks noGrp="1"/>
          </p:cNvSpPr>
          <p:nvPr>
            <p:ph type="sldNum" sz="quarter" idx="11"/>
          </p:nvPr>
        </p:nvSpPr>
        <p:spPr/>
        <p:txBody>
          <a:bodyPr/>
          <a:lstStyle>
            <a:lvl1pPr>
              <a:defRPr/>
            </a:lvl1pPr>
          </a:lstStyle>
          <a:p>
            <a:fld id="{0A86A6C1-0C75-4265-9FC3-D29877348504}" type="slidenum">
              <a:rPr lang="en-US"/>
              <a:pPr/>
              <a:t>‹#›</a:t>
            </a:fld>
            <a:endParaRPr lang="en-US"/>
          </a:p>
        </p:txBody>
      </p:sp>
      <p:sp>
        <p:nvSpPr>
          <p:cNvPr id="6" name="Footer Placeholder 5"/>
          <p:cNvSpPr>
            <a:spLocks noGrp="1"/>
          </p:cNvSpPr>
          <p:nvPr>
            <p:ph type="ftr" sz="quarter" idx="12"/>
          </p:nvPr>
        </p:nvSpPr>
        <p:spPr/>
        <p:txBody>
          <a:bodyPr/>
          <a:lstStyle>
            <a:lvl1pPr>
              <a:defRPr/>
            </a:lvl1pPr>
          </a:lstStyle>
          <a:p>
            <a:r>
              <a:rPr lang="en-US"/>
              <a:t>Company Logo</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19088"/>
            <a:ext cx="2057400" cy="60055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19088"/>
            <a:ext cx="6019800" cy="60055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a:t>www.themegallery.com</a:t>
            </a:r>
          </a:p>
        </p:txBody>
      </p:sp>
      <p:sp>
        <p:nvSpPr>
          <p:cNvPr id="5" name="Slide Number Placeholder 4"/>
          <p:cNvSpPr>
            <a:spLocks noGrp="1"/>
          </p:cNvSpPr>
          <p:nvPr>
            <p:ph type="sldNum" sz="quarter" idx="11"/>
          </p:nvPr>
        </p:nvSpPr>
        <p:spPr/>
        <p:txBody>
          <a:bodyPr/>
          <a:lstStyle>
            <a:lvl1pPr>
              <a:defRPr/>
            </a:lvl1pPr>
          </a:lstStyle>
          <a:p>
            <a:fld id="{D95F299B-502A-425C-B318-5FF0D23441CF}" type="slidenum">
              <a:rPr lang="en-US"/>
              <a:pPr/>
              <a:t>‹#›</a:t>
            </a:fld>
            <a:endParaRPr lang="en-US"/>
          </a:p>
        </p:txBody>
      </p:sp>
      <p:sp>
        <p:nvSpPr>
          <p:cNvPr id="6" name="Footer Placeholder 5"/>
          <p:cNvSpPr>
            <a:spLocks noGrp="1"/>
          </p:cNvSpPr>
          <p:nvPr>
            <p:ph type="ftr" sz="quarter" idx="12"/>
          </p:nvPr>
        </p:nvSpPr>
        <p:spPr/>
        <p:txBody>
          <a:bodyPr/>
          <a:lstStyle>
            <a:lvl1pPr>
              <a:defRPr/>
            </a:lvl1pPr>
          </a:lstStyle>
          <a:p>
            <a:r>
              <a:rPr lang="en-US"/>
              <a:t>Company Logo</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319088"/>
            <a:ext cx="8229600" cy="563562"/>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447800"/>
            <a:ext cx="8229600" cy="4876800"/>
          </a:xfrm>
        </p:spPr>
        <p:txBody>
          <a:bodyPr/>
          <a:lstStyle/>
          <a:p>
            <a:r>
              <a:rPr lang="en-US" smtClean="0"/>
              <a:t>Click icon to add table</a:t>
            </a:r>
            <a:endParaRPr lang="en-US"/>
          </a:p>
        </p:txBody>
      </p:sp>
      <p:sp>
        <p:nvSpPr>
          <p:cNvPr id="4" name="Date Placeholder 3"/>
          <p:cNvSpPr>
            <a:spLocks noGrp="1"/>
          </p:cNvSpPr>
          <p:nvPr>
            <p:ph type="dt" sz="half" idx="10"/>
          </p:nvPr>
        </p:nvSpPr>
        <p:spPr>
          <a:xfrm>
            <a:off x="304800" y="6477000"/>
            <a:ext cx="2133600" cy="320675"/>
          </a:xfrm>
        </p:spPr>
        <p:txBody>
          <a:bodyPr/>
          <a:lstStyle>
            <a:lvl1pPr>
              <a:defRPr/>
            </a:lvl1pPr>
          </a:lstStyle>
          <a:p>
            <a:r>
              <a:rPr lang="en-US"/>
              <a:t>www.themegallery.com</a:t>
            </a:r>
          </a:p>
        </p:txBody>
      </p:sp>
      <p:sp>
        <p:nvSpPr>
          <p:cNvPr id="5" name="Slide Number Placeholder 4"/>
          <p:cNvSpPr>
            <a:spLocks noGrp="1"/>
          </p:cNvSpPr>
          <p:nvPr>
            <p:ph type="sldNum" sz="quarter" idx="11"/>
          </p:nvPr>
        </p:nvSpPr>
        <p:spPr>
          <a:xfrm>
            <a:off x="3352800" y="6480175"/>
            <a:ext cx="2133600" cy="320675"/>
          </a:xfrm>
        </p:spPr>
        <p:txBody>
          <a:bodyPr/>
          <a:lstStyle>
            <a:lvl1pPr>
              <a:defRPr/>
            </a:lvl1pPr>
          </a:lstStyle>
          <a:p>
            <a:fld id="{A31409E8-96E3-4AAD-BF8E-189FF187E781}" type="slidenum">
              <a:rPr lang="en-US"/>
              <a:pPr/>
              <a:t>‹#›</a:t>
            </a:fld>
            <a:endParaRPr lang="en-US"/>
          </a:p>
        </p:txBody>
      </p:sp>
      <p:sp>
        <p:nvSpPr>
          <p:cNvPr id="6" name="Footer Placeholder 5"/>
          <p:cNvSpPr>
            <a:spLocks noGrp="1"/>
          </p:cNvSpPr>
          <p:nvPr>
            <p:ph type="ftr" sz="quarter" idx="12"/>
          </p:nvPr>
        </p:nvSpPr>
        <p:spPr>
          <a:xfrm>
            <a:off x="5943600" y="6480175"/>
            <a:ext cx="2895600" cy="320675"/>
          </a:xfrm>
        </p:spPr>
        <p:txBody>
          <a:bodyPr/>
          <a:lstStyle>
            <a:lvl1pPr>
              <a:defRPr/>
            </a:lvl1pPr>
          </a:lstStyle>
          <a:p>
            <a:r>
              <a:rPr lang="en-US"/>
              <a:t>Company Logo</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a:t>www.themegallery.com</a:t>
            </a:r>
          </a:p>
        </p:txBody>
      </p:sp>
      <p:sp>
        <p:nvSpPr>
          <p:cNvPr id="5" name="Slide Number Placeholder 4"/>
          <p:cNvSpPr>
            <a:spLocks noGrp="1"/>
          </p:cNvSpPr>
          <p:nvPr>
            <p:ph type="sldNum" sz="quarter" idx="11"/>
          </p:nvPr>
        </p:nvSpPr>
        <p:spPr/>
        <p:txBody>
          <a:bodyPr/>
          <a:lstStyle>
            <a:lvl1pPr>
              <a:defRPr/>
            </a:lvl1pPr>
          </a:lstStyle>
          <a:p>
            <a:fld id="{AAE0F9CD-3ADE-4233-AB06-44DB2DD515BA}" type="slidenum">
              <a:rPr lang="en-US"/>
              <a:pPr/>
              <a:t>‹#›</a:t>
            </a:fld>
            <a:endParaRPr lang="en-US"/>
          </a:p>
        </p:txBody>
      </p:sp>
      <p:sp>
        <p:nvSpPr>
          <p:cNvPr id="6" name="Footer Placeholder 5"/>
          <p:cNvSpPr>
            <a:spLocks noGrp="1"/>
          </p:cNvSpPr>
          <p:nvPr>
            <p:ph type="ftr" sz="quarter" idx="12"/>
          </p:nvPr>
        </p:nvSpPr>
        <p:spPr/>
        <p:txBody>
          <a:bodyPr/>
          <a:lstStyle>
            <a:lvl1pPr>
              <a:defRPr/>
            </a:lvl1pPr>
          </a:lstStyle>
          <a:p>
            <a:r>
              <a:rPr lang="en-US"/>
              <a:t>Company Logo</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en-US"/>
              <a:t>www.themegallery.com</a:t>
            </a:r>
          </a:p>
        </p:txBody>
      </p:sp>
      <p:sp>
        <p:nvSpPr>
          <p:cNvPr id="5" name="Slide Number Placeholder 4"/>
          <p:cNvSpPr>
            <a:spLocks noGrp="1"/>
          </p:cNvSpPr>
          <p:nvPr>
            <p:ph type="sldNum" sz="quarter" idx="11"/>
          </p:nvPr>
        </p:nvSpPr>
        <p:spPr/>
        <p:txBody>
          <a:bodyPr/>
          <a:lstStyle>
            <a:lvl1pPr>
              <a:defRPr/>
            </a:lvl1pPr>
          </a:lstStyle>
          <a:p>
            <a:fld id="{4B662601-79FC-4374-8231-8887DB3F52DE}" type="slidenum">
              <a:rPr lang="en-US"/>
              <a:pPr/>
              <a:t>‹#›</a:t>
            </a:fld>
            <a:endParaRPr lang="en-US"/>
          </a:p>
        </p:txBody>
      </p:sp>
      <p:sp>
        <p:nvSpPr>
          <p:cNvPr id="6" name="Footer Placeholder 5"/>
          <p:cNvSpPr>
            <a:spLocks noGrp="1"/>
          </p:cNvSpPr>
          <p:nvPr>
            <p:ph type="ftr" sz="quarter" idx="12"/>
          </p:nvPr>
        </p:nvSpPr>
        <p:spPr/>
        <p:txBody>
          <a:bodyPr/>
          <a:lstStyle>
            <a:lvl1pPr>
              <a:defRPr/>
            </a:lvl1pPr>
          </a:lstStyle>
          <a:p>
            <a:r>
              <a:rPr lang="en-US"/>
              <a:t>Company Logo</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47800"/>
            <a:ext cx="40386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47800"/>
            <a:ext cx="40386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r>
              <a:rPr lang="en-US"/>
              <a:t>www.themegallery.com</a:t>
            </a:r>
          </a:p>
        </p:txBody>
      </p:sp>
      <p:sp>
        <p:nvSpPr>
          <p:cNvPr id="6" name="Slide Number Placeholder 5"/>
          <p:cNvSpPr>
            <a:spLocks noGrp="1"/>
          </p:cNvSpPr>
          <p:nvPr>
            <p:ph type="sldNum" sz="quarter" idx="11"/>
          </p:nvPr>
        </p:nvSpPr>
        <p:spPr/>
        <p:txBody>
          <a:bodyPr/>
          <a:lstStyle>
            <a:lvl1pPr>
              <a:defRPr/>
            </a:lvl1pPr>
          </a:lstStyle>
          <a:p>
            <a:fld id="{3F57FB5B-0432-4499-BFFC-9FD1E70D68C5}" type="slidenum">
              <a:rPr lang="en-US"/>
              <a:pPr/>
              <a:t>‹#›</a:t>
            </a:fld>
            <a:endParaRPr lang="en-US"/>
          </a:p>
        </p:txBody>
      </p:sp>
      <p:sp>
        <p:nvSpPr>
          <p:cNvPr id="7" name="Footer Placeholder 6"/>
          <p:cNvSpPr>
            <a:spLocks noGrp="1"/>
          </p:cNvSpPr>
          <p:nvPr>
            <p:ph type="ftr" sz="quarter" idx="12"/>
          </p:nvPr>
        </p:nvSpPr>
        <p:spPr/>
        <p:txBody>
          <a:bodyPr/>
          <a:lstStyle>
            <a:lvl1pPr>
              <a:defRPr/>
            </a:lvl1pPr>
          </a:lstStyle>
          <a:p>
            <a:r>
              <a:rPr lang="en-US"/>
              <a:t>Company Logo</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r>
              <a:rPr lang="en-US"/>
              <a:t>www.themegallery.com</a:t>
            </a:r>
          </a:p>
        </p:txBody>
      </p:sp>
      <p:sp>
        <p:nvSpPr>
          <p:cNvPr id="8" name="Slide Number Placeholder 7"/>
          <p:cNvSpPr>
            <a:spLocks noGrp="1"/>
          </p:cNvSpPr>
          <p:nvPr>
            <p:ph type="sldNum" sz="quarter" idx="11"/>
          </p:nvPr>
        </p:nvSpPr>
        <p:spPr/>
        <p:txBody>
          <a:bodyPr/>
          <a:lstStyle>
            <a:lvl1pPr>
              <a:defRPr/>
            </a:lvl1pPr>
          </a:lstStyle>
          <a:p>
            <a:fld id="{BD3BE058-0592-45E3-A43F-DB6925B0E77D}" type="slidenum">
              <a:rPr lang="en-US"/>
              <a:pPr/>
              <a:t>‹#›</a:t>
            </a:fld>
            <a:endParaRPr lang="en-US"/>
          </a:p>
        </p:txBody>
      </p:sp>
      <p:sp>
        <p:nvSpPr>
          <p:cNvPr id="9" name="Footer Placeholder 8"/>
          <p:cNvSpPr>
            <a:spLocks noGrp="1"/>
          </p:cNvSpPr>
          <p:nvPr>
            <p:ph type="ftr" sz="quarter" idx="12"/>
          </p:nvPr>
        </p:nvSpPr>
        <p:spPr/>
        <p:txBody>
          <a:bodyPr/>
          <a:lstStyle>
            <a:lvl1pPr>
              <a:defRPr/>
            </a:lvl1pPr>
          </a:lstStyle>
          <a:p>
            <a:r>
              <a:rPr lang="en-US"/>
              <a:t>Company Logo</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r>
              <a:rPr lang="en-US"/>
              <a:t>www.themegallery.com</a:t>
            </a:r>
          </a:p>
        </p:txBody>
      </p:sp>
      <p:sp>
        <p:nvSpPr>
          <p:cNvPr id="4" name="Slide Number Placeholder 3"/>
          <p:cNvSpPr>
            <a:spLocks noGrp="1"/>
          </p:cNvSpPr>
          <p:nvPr>
            <p:ph type="sldNum" sz="quarter" idx="11"/>
          </p:nvPr>
        </p:nvSpPr>
        <p:spPr/>
        <p:txBody>
          <a:bodyPr/>
          <a:lstStyle>
            <a:lvl1pPr>
              <a:defRPr/>
            </a:lvl1pPr>
          </a:lstStyle>
          <a:p>
            <a:fld id="{0DDE6FD8-F2D5-4258-B144-F733DFCC058B}" type="slidenum">
              <a:rPr lang="en-US"/>
              <a:pPr/>
              <a:t>‹#›</a:t>
            </a:fld>
            <a:endParaRPr lang="en-US"/>
          </a:p>
        </p:txBody>
      </p:sp>
      <p:sp>
        <p:nvSpPr>
          <p:cNvPr id="5" name="Footer Placeholder 4"/>
          <p:cNvSpPr>
            <a:spLocks noGrp="1"/>
          </p:cNvSpPr>
          <p:nvPr>
            <p:ph type="ftr" sz="quarter" idx="12"/>
          </p:nvPr>
        </p:nvSpPr>
        <p:spPr/>
        <p:txBody>
          <a:bodyPr/>
          <a:lstStyle>
            <a:lvl1pPr>
              <a:defRPr/>
            </a:lvl1pPr>
          </a:lstStyle>
          <a:p>
            <a:r>
              <a:rPr lang="en-US"/>
              <a:t>Company Logo</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a:t>www.themegallery.com</a:t>
            </a:r>
          </a:p>
        </p:txBody>
      </p:sp>
      <p:sp>
        <p:nvSpPr>
          <p:cNvPr id="3" name="Slide Number Placeholder 2"/>
          <p:cNvSpPr>
            <a:spLocks noGrp="1"/>
          </p:cNvSpPr>
          <p:nvPr>
            <p:ph type="sldNum" sz="quarter" idx="11"/>
          </p:nvPr>
        </p:nvSpPr>
        <p:spPr/>
        <p:txBody>
          <a:bodyPr/>
          <a:lstStyle>
            <a:lvl1pPr>
              <a:defRPr/>
            </a:lvl1pPr>
          </a:lstStyle>
          <a:p>
            <a:fld id="{EACB8612-EB8E-4875-AA8C-676D1445D297}" type="slidenum">
              <a:rPr lang="en-US"/>
              <a:pPr/>
              <a:t>‹#›</a:t>
            </a:fld>
            <a:endParaRPr lang="en-US"/>
          </a:p>
        </p:txBody>
      </p:sp>
      <p:sp>
        <p:nvSpPr>
          <p:cNvPr id="4" name="Footer Placeholder 3"/>
          <p:cNvSpPr>
            <a:spLocks noGrp="1"/>
          </p:cNvSpPr>
          <p:nvPr>
            <p:ph type="ftr" sz="quarter" idx="12"/>
          </p:nvPr>
        </p:nvSpPr>
        <p:spPr/>
        <p:txBody>
          <a:bodyPr/>
          <a:lstStyle>
            <a:lvl1pPr>
              <a:defRPr/>
            </a:lvl1pPr>
          </a:lstStyle>
          <a:p>
            <a:r>
              <a:rPr lang="en-US"/>
              <a:t>Company Logo</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a:t>www.themegallery.com</a:t>
            </a:r>
          </a:p>
        </p:txBody>
      </p:sp>
      <p:sp>
        <p:nvSpPr>
          <p:cNvPr id="6" name="Slide Number Placeholder 5"/>
          <p:cNvSpPr>
            <a:spLocks noGrp="1"/>
          </p:cNvSpPr>
          <p:nvPr>
            <p:ph type="sldNum" sz="quarter" idx="11"/>
          </p:nvPr>
        </p:nvSpPr>
        <p:spPr/>
        <p:txBody>
          <a:bodyPr/>
          <a:lstStyle>
            <a:lvl1pPr>
              <a:defRPr/>
            </a:lvl1pPr>
          </a:lstStyle>
          <a:p>
            <a:fld id="{4A889621-F79F-43BD-95F4-94D2FDF51BF2}" type="slidenum">
              <a:rPr lang="en-US"/>
              <a:pPr/>
              <a:t>‹#›</a:t>
            </a:fld>
            <a:endParaRPr lang="en-US"/>
          </a:p>
        </p:txBody>
      </p:sp>
      <p:sp>
        <p:nvSpPr>
          <p:cNvPr id="7" name="Footer Placeholder 6"/>
          <p:cNvSpPr>
            <a:spLocks noGrp="1"/>
          </p:cNvSpPr>
          <p:nvPr>
            <p:ph type="ftr" sz="quarter" idx="12"/>
          </p:nvPr>
        </p:nvSpPr>
        <p:spPr/>
        <p:txBody>
          <a:bodyPr/>
          <a:lstStyle>
            <a:lvl1pPr>
              <a:defRPr/>
            </a:lvl1pPr>
          </a:lstStyle>
          <a:p>
            <a:r>
              <a:rPr lang="en-US"/>
              <a:t>Company Logo</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a:t>www.themegallery.com</a:t>
            </a:r>
          </a:p>
        </p:txBody>
      </p:sp>
      <p:sp>
        <p:nvSpPr>
          <p:cNvPr id="6" name="Slide Number Placeholder 5"/>
          <p:cNvSpPr>
            <a:spLocks noGrp="1"/>
          </p:cNvSpPr>
          <p:nvPr>
            <p:ph type="sldNum" sz="quarter" idx="11"/>
          </p:nvPr>
        </p:nvSpPr>
        <p:spPr/>
        <p:txBody>
          <a:bodyPr/>
          <a:lstStyle>
            <a:lvl1pPr>
              <a:defRPr/>
            </a:lvl1pPr>
          </a:lstStyle>
          <a:p>
            <a:fld id="{1145511F-4D43-49DC-98C7-35FD00FB4E6A}" type="slidenum">
              <a:rPr lang="en-US"/>
              <a:pPr/>
              <a:t>‹#›</a:t>
            </a:fld>
            <a:endParaRPr lang="en-US"/>
          </a:p>
        </p:txBody>
      </p:sp>
      <p:sp>
        <p:nvSpPr>
          <p:cNvPr id="7" name="Footer Placeholder 6"/>
          <p:cNvSpPr>
            <a:spLocks noGrp="1"/>
          </p:cNvSpPr>
          <p:nvPr>
            <p:ph type="ftr" sz="quarter" idx="12"/>
          </p:nvPr>
        </p:nvSpPr>
        <p:spPr/>
        <p:txBody>
          <a:bodyPr/>
          <a:lstStyle>
            <a:lvl1pPr>
              <a:defRPr/>
            </a:lvl1pPr>
          </a:lstStyle>
          <a:p>
            <a:r>
              <a:rPr lang="en-US"/>
              <a:t>Company Logo</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039" name="Object 15"/>
          <p:cNvGraphicFramePr>
            <a:graphicFrameLocks noChangeAspect="1"/>
          </p:cNvGraphicFramePr>
          <p:nvPr/>
        </p:nvGraphicFramePr>
        <p:xfrm>
          <a:off x="0" y="0"/>
          <a:ext cx="9144000" cy="1066800"/>
        </p:xfrm>
        <a:graphic>
          <a:graphicData uri="http://schemas.openxmlformats.org/presentationml/2006/ole">
            <p:oleObj spid="_x0000_s1039" name="Image" r:id="rId15" imgW="7377778" imgH="1219048" progId="">
              <p:embed/>
            </p:oleObj>
          </a:graphicData>
        </a:graphic>
      </p:graphicFrame>
      <p:sp>
        <p:nvSpPr>
          <p:cNvPr id="1027" name="Rectangle 3"/>
          <p:cNvSpPr>
            <a:spLocks noGrp="1" noChangeArrowheads="1"/>
          </p:cNvSpPr>
          <p:nvPr>
            <p:ph type="body" idx="1"/>
          </p:nvPr>
        </p:nvSpPr>
        <p:spPr bwMode="auto">
          <a:xfrm>
            <a:off x="457200" y="1447800"/>
            <a:ext cx="8229600" cy="4876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304800" y="6477000"/>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effectLst>
                  <a:outerShdw blurRad="38100" dist="38100" dir="2700000" algn="tl">
                    <a:srgbClr val="C0C0C0"/>
                  </a:outerShdw>
                </a:effectLst>
              </a:defRPr>
            </a:lvl1pPr>
          </a:lstStyle>
          <a:p>
            <a:r>
              <a:rPr lang="en-US"/>
              <a:t>www.themegallery.com</a:t>
            </a:r>
          </a:p>
        </p:txBody>
      </p:sp>
      <p:sp>
        <p:nvSpPr>
          <p:cNvPr id="1026" name="Rectangle 2"/>
          <p:cNvSpPr>
            <a:spLocks noGrp="1" noChangeArrowheads="1"/>
          </p:cNvSpPr>
          <p:nvPr>
            <p:ph type="title"/>
          </p:nvPr>
        </p:nvSpPr>
        <p:spPr bwMode="white">
          <a:xfrm>
            <a:off x="457200" y="319088"/>
            <a:ext cx="8229600" cy="5635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40" name="Line 16"/>
          <p:cNvSpPr>
            <a:spLocks noChangeShapeType="1"/>
          </p:cNvSpPr>
          <p:nvPr/>
        </p:nvSpPr>
        <p:spPr bwMode="auto">
          <a:xfrm>
            <a:off x="425450" y="6524625"/>
            <a:ext cx="8353425" cy="0"/>
          </a:xfrm>
          <a:prstGeom prst="line">
            <a:avLst/>
          </a:prstGeom>
          <a:noFill/>
          <a:ln w="9525">
            <a:solidFill>
              <a:schemeClr val="tx1"/>
            </a:solidFill>
            <a:round/>
            <a:headEnd/>
            <a:tailEnd/>
          </a:ln>
          <a:effectLst/>
        </p:spPr>
        <p:txBody>
          <a:bodyPr/>
          <a:lstStyle/>
          <a:p>
            <a:endParaRPr lang="en-US"/>
          </a:p>
        </p:txBody>
      </p:sp>
      <p:sp>
        <p:nvSpPr>
          <p:cNvPr id="1030" name="Rectangle 6"/>
          <p:cNvSpPr>
            <a:spLocks noGrp="1" noChangeArrowheads="1"/>
          </p:cNvSpPr>
          <p:nvPr>
            <p:ph type="sldNum" sz="quarter" idx="4"/>
          </p:nvPr>
        </p:nvSpPr>
        <p:spPr bwMode="auto">
          <a:xfrm>
            <a:off x="3352800" y="6480175"/>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a:effectLst>
                  <a:outerShdw blurRad="38100" dist="38100" dir="2700000" algn="tl">
                    <a:srgbClr val="C0C0C0"/>
                  </a:outerShdw>
                </a:effectLst>
              </a:defRPr>
            </a:lvl1pPr>
          </a:lstStyle>
          <a:p>
            <a:fld id="{624481FC-8530-474B-9DAB-BC88E5991F18}" type="slidenum">
              <a:rPr lang="en-US"/>
              <a:pPr/>
              <a:t>‹#›</a:t>
            </a:fld>
            <a:endParaRPr lang="en-US"/>
          </a:p>
        </p:txBody>
      </p:sp>
      <p:sp>
        <p:nvSpPr>
          <p:cNvPr id="1029" name="Rectangle 5"/>
          <p:cNvSpPr>
            <a:spLocks noGrp="1" noChangeArrowheads="1"/>
          </p:cNvSpPr>
          <p:nvPr>
            <p:ph type="ftr" sz="quarter" idx="3"/>
          </p:nvPr>
        </p:nvSpPr>
        <p:spPr bwMode="auto">
          <a:xfrm>
            <a:off x="5943600" y="6480175"/>
            <a:ext cx="2895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effectLst>
                  <a:outerShdw blurRad="38100" dist="38100" dir="2700000" algn="tl">
                    <a:srgbClr val="C0C0C0"/>
                  </a:outerShdw>
                </a:effectLst>
              </a:defRPr>
            </a:lvl1pPr>
          </a:lstStyle>
          <a:p>
            <a:r>
              <a:rPr lang="en-US"/>
              <a:t>Company Logo</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p:txStyles>
    <p:titleStyle>
      <a:lvl1pPr algn="ctr" rtl="0" eaLnBrk="1" fontAlgn="base" hangingPunct="1">
        <a:spcBef>
          <a:spcPct val="0"/>
        </a:spcBef>
        <a:spcAft>
          <a:spcPct val="0"/>
        </a:spcAft>
        <a:defRPr sz="3200" b="1">
          <a:solidFill>
            <a:schemeClr val="bg1"/>
          </a:solidFill>
          <a:latin typeface="+mj-lt"/>
          <a:ea typeface="+mj-ea"/>
          <a:cs typeface="+mj-cs"/>
        </a:defRPr>
      </a:lvl1pPr>
      <a:lvl2pPr algn="ctr" rtl="0" eaLnBrk="1" fontAlgn="base" hangingPunct="1">
        <a:spcBef>
          <a:spcPct val="0"/>
        </a:spcBef>
        <a:spcAft>
          <a:spcPct val="0"/>
        </a:spcAft>
        <a:defRPr sz="3200" b="1">
          <a:solidFill>
            <a:schemeClr val="bg1"/>
          </a:solidFill>
          <a:latin typeface="Verdana" pitchFamily="34" charset="0"/>
        </a:defRPr>
      </a:lvl2pPr>
      <a:lvl3pPr algn="ctr" rtl="0" eaLnBrk="1" fontAlgn="base" hangingPunct="1">
        <a:spcBef>
          <a:spcPct val="0"/>
        </a:spcBef>
        <a:spcAft>
          <a:spcPct val="0"/>
        </a:spcAft>
        <a:defRPr sz="3200" b="1">
          <a:solidFill>
            <a:schemeClr val="bg1"/>
          </a:solidFill>
          <a:latin typeface="Verdana" pitchFamily="34" charset="0"/>
        </a:defRPr>
      </a:lvl3pPr>
      <a:lvl4pPr algn="ctr" rtl="0" eaLnBrk="1" fontAlgn="base" hangingPunct="1">
        <a:spcBef>
          <a:spcPct val="0"/>
        </a:spcBef>
        <a:spcAft>
          <a:spcPct val="0"/>
        </a:spcAft>
        <a:defRPr sz="3200" b="1">
          <a:solidFill>
            <a:schemeClr val="bg1"/>
          </a:solidFill>
          <a:latin typeface="Verdana" pitchFamily="34" charset="0"/>
        </a:defRPr>
      </a:lvl4pPr>
      <a:lvl5pPr algn="ctr" rtl="0" eaLnBrk="1" fontAlgn="base" hangingPunct="1">
        <a:spcBef>
          <a:spcPct val="0"/>
        </a:spcBef>
        <a:spcAft>
          <a:spcPct val="0"/>
        </a:spcAft>
        <a:defRPr sz="3200" b="1">
          <a:solidFill>
            <a:schemeClr val="bg1"/>
          </a:solidFill>
          <a:latin typeface="Verdana" pitchFamily="34" charset="0"/>
        </a:defRPr>
      </a:lvl5pPr>
      <a:lvl6pPr marL="457200" algn="ctr" rtl="0" eaLnBrk="1" fontAlgn="base" hangingPunct="1">
        <a:spcBef>
          <a:spcPct val="0"/>
        </a:spcBef>
        <a:spcAft>
          <a:spcPct val="0"/>
        </a:spcAft>
        <a:defRPr sz="3200" b="1">
          <a:solidFill>
            <a:schemeClr val="bg1"/>
          </a:solidFill>
          <a:latin typeface="Verdana" pitchFamily="34" charset="0"/>
        </a:defRPr>
      </a:lvl6pPr>
      <a:lvl7pPr marL="914400" algn="ctr" rtl="0" eaLnBrk="1" fontAlgn="base" hangingPunct="1">
        <a:spcBef>
          <a:spcPct val="0"/>
        </a:spcBef>
        <a:spcAft>
          <a:spcPct val="0"/>
        </a:spcAft>
        <a:defRPr sz="3200" b="1">
          <a:solidFill>
            <a:schemeClr val="bg1"/>
          </a:solidFill>
          <a:latin typeface="Verdana" pitchFamily="34" charset="0"/>
        </a:defRPr>
      </a:lvl7pPr>
      <a:lvl8pPr marL="1371600" algn="ctr" rtl="0" eaLnBrk="1" fontAlgn="base" hangingPunct="1">
        <a:spcBef>
          <a:spcPct val="0"/>
        </a:spcBef>
        <a:spcAft>
          <a:spcPct val="0"/>
        </a:spcAft>
        <a:defRPr sz="3200" b="1">
          <a:solidFill>
            <a:schemeClr val="bg1"/>
          </a:solidFill>
          <a:latin typeface="Verdana" pitchFamily="34" charset="0"/>
        </a:defRPr>
      </a:lvl8pPr>
      <a:lvl9pPr marL="1828800" algn="ctr" rtl="0" eaLnBrk="1" fontAlgn="base" hangingPunct="1">
        <a:spcBef>
          <a:spcPct val="0"/>
        </a:spcBef>
        <a:spcAft>
          <a:spcPct val="0"/>
        </a:spcAft>
        <a:defRPr sz="3200" b="1">
          <a:solidFill>
            <a:schemeClr val="bg1"/>
          </a:solidFill>
          <a:latin typeface="Verdana" pitchFamily="34" charset="0"/>
        </a:defRPr>
      </a:lvl9pPr>
    </p:titleStyle>
    <p:bodyStyle>
      <a:lvl1pPr marL="342900" indent="-342900" algn="l" rtl="0" eaLnBrk="1" fontAlgn="base" hangingPunct="1">
        <a:spcBef>
          <a:spcPct val="20000"/>
        </a:spcBef>
        <a:spcAft>
          <a:spcPct val="0"/>
        </a:spcAft>
        <a:buClr>
          <a:schemeClr val="hlink"/>
        </a:buClr>
        <a:buFont typeface="Wingdings" pitchFamily="2" charset="2"/>
        <a:buChar char="v"/>
        <a:defRPr sz="2800" b="1">
          <a:solidFill>
            <a:schemeClr val="accent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800">
          <a:solidFill>
            <a:schemeClr val="tx1"/>
          </a:solidFill>
          <a:latin typeface="Arial" charset="0"/>
        </a:defRPr>
      </a:lvl2pPr>
      <a:lvl3pPr marL="1143000" indent="-228600" algn="l" rtl="0" eaLnBrk="1" fontAlgn="base" hangingPunct="1">
        <a:spcBef>
          <a:spcPct val="20000"/>
        </a:spcBef>
        <a:spcAft>
          <a:spcPct val="0"/>
        </a:spcAft>
        <a:buClr>
          <a:schemeClr val="tx1"/>
        </a:buClr>
        <a:buChar char="•"/>
        <a:defRPr sz="2400">
          <a:solidFill>
            <a:schemeClr val="tx1"/>
          </a:solidFill>
          <a:latin typeface="Arial" charset="0"/>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533400"/>
            <a:ext cx="8001000" cy="914400"/>
          </a:xfrm>
        </p:spPr>
        <p:txBody>
          <a:bodyPr/>
          <a:lstStyle/>
          <a:p>
            <a:r>
              <a:rPr lang="en-US" sz="4600" dirty="0" smtClean="0">
                <a:latin typeface="Times New Roman" pitchFamily="18" charset="0"/>
                <a:cs typeface="Times New Roman" pitchFamily="18" charset="0"/>
              </a:rPr>
              <a:t>PROJECT 5</a:t>
            </a:r>
            <a:endParaRPr lang="en-US" sz="4600" dirty="0">
              <a:latin typeface="Times New Roman" pitchFamily="18" charset="0"/>
              <a:cs typeface="Times New Roman" pitchFamily="18" charset="0"/>
            </a:endParaRPr>
          </a:p>
        </p:txBody>
      </p:sp>
      <p:sp>
        <p:nvSpPr>
          <p:cNvPr id="2051" name="Rectangle 3"/>
          <p:cNvSpPr>
            <a:spLocks noGrp="1" noChangeArrowheads="1"/>
          </p:cNvSpPr>
          <p:nvPr>
            <p:ph type="subTitle" idx="1"/>
          </p:nvPr>
        </p:nvSpPr>
        <p:spPr>
          <a:xfrm>
            <a:off x="762000" y="2514600"/>
            <a:ext cx="7086600" cy="1676400"/>
          </a:xfrm>
        </p:spPr>
        <p:txBody>
          <a:bodyPr/>
          <a:lstStyle/>
          <a:p>
            <a:r>
              <a:rPr lang="en-US" sz="3000" dirty="0" err="1" smtClean="0">
                <a:solidFill>
                  <a:srgbClr val="FFFF00"/>
                </a:solidFill>
                <a:latin typeface="Times New Roman" pitchFamily="18" charset="0"/>
                <a:cs typeface="Times New Roman" pitchFamily="18" charset="0"/>
              </a:rPr>
              <a:t>Đề</a:t>
            </a:r>
            <a:r>
              <a:rPr lang="en-US" sz="3000" dirty="0" smtClean="0">
                <a:solidFill>
                  <a:srgbClr val="FFFF00"/>
                </a:solidFill>
                <a:latin typeface="Times New Roman" pitchFamily="18" charset="0"/>
                <a:cs typeface="Times New Roman" pitchFamily="18" charset="0"/>
              </a:rPr>
              <a:t> </a:t>
            </a:r>
            <a:r>
              <a:rPr lang="en-US" sz="3000" dirty="0" err="1" smtClean="0">
                <a:solidFill>
                  <a:srgbClr val="FFFF00"/>
                </a:solidFill>
                <a:latin typeface="Times New Roman" pitchFamily="18" charset="0"/>
                <a:cs typeface="Times New Roman" pitchFamily="18" charset="0"/>
              </a:rPr>
              <a:t>tài</a:t>
            </a:r>
            <a:r>
              <a:rPr lang="en-US" sz="3000" dirty="0" smtClean="0">
                <a:solidFill>
                  <a:srgbClr val="FFFF00"/>
                </a:solidFill>
                <a:latin typeface="Times New Roman" pitchFamily="18" charset="0"/>
                <a:cs typeface="Times New Roman" pitchFamily="18" charset="0"/>
              </a:rPr>
              <a:t>: “</a:t>
            </a:r>
            <a:r>
              <a:rPr lang="vi-VN" sz="3000" b="1" dirty="0" smtClean="0">
                <a:solidFill>
                  <a:srgbClr val="FFFF00"/>
                </a:solidFill>
                <a:latin typeface="Times New Roman" pitchFamily="18" charset="0"/>
                <a:cs typeface="Times New Roman" pitchFamily="18" charset="0"/>
              </a:rPr>
              <a:t>Tìm hiểu lập trình trên </a:t>
            </a:r>
            <a:r>
              <a:rPr lang="en-US" sz="3000" b="1" dirty="0" smtClean="0">
                <a:solidFill>
                  <a:srgbClr val="FFFF00"/>
                </a:solidFill>
                <a:latin typeface="Times New Roman" pitchFamily="18" charset="0"/>
                <a:cs typeface="Times New Roman" pitchFamily="18" charset="0"/>
              </a:rPr>
              <a:t>A</a:t>
            </a:r>
            <a:r>
              <a:rPr lang="vi-VN" sz="3000" b="1" dirty="0" smtClean="0">
                <a:solidFill>
                  <a:srgbClr val="FFFF00"/>
                </a:solidFill>
                <a:latin typeface="Times New Roman" pitchFamily="18" charset="0"/>
                <a:cs typeface="Times New Roman" pitchFamily="18" charset="0"/>
              </a:rPr>
              <a:t>ndroid, viết chương trình lấy tin tự động trên  trang báo có chuẩn RSS</a:t>
            </a:r>
            <a:r>
              <a:rPr lang="en-US" sz="3000" dirty="0" smtClean="0">
                <a:solidFill>
                  <a:srgbClr val="FFFF00"/>
                </a:solidFill>
                <a:latin typeface="Times New Roman" pitchFamily="18" charset="0"/>
                <a:cs typeface="Times New Roman" pitchFamily="18" charset="0"/>
              </a:rPr>
              <a:t>”</a:t>
            </a:r>
            <a:endParaRPr lang="en-US" sz="3000" dirty="0">
              <a:solidFill>
                <a:srgbClr val="FFFF00"/>
              </a:solidFill>
              <a:latin typeface="Times New Roman" pitchFamily="18" charset="0"/>
              <a:cs typeface="Times New Roman" pitchFamily="18" charset="0"/>
            </a:endParaRPr>
          </a:p>
        </p:txBody>
      </p:sp>
      <p:sp>
        <p:nvSpPr>
          <p:cNvPr id="2052" name="Freeform 4"/>
          <p:cNvSpPr>
            <a:spLocks/>
          </p:cNvSpPr>
          <p:nvPr/>
        </p:nvSpPr>
        <p:spPr bwMode="gray">
          <a:xfrm>
            <a:off x="1981200" y="1743075"/>
            <a:ext cx="5303838" cy="806450"/>
          </a:xfrm>
          <a:custGeom>
            <a:avLst/>
            <a:gdLst/>
            <a:ahLst/>
            <a:cxnLst>
              <a:cxn ang="0">
                <a:pos x="1" y="492"/>
              </a:cxn>
              <a:cxn ang="0">
                <a:pos x="1707" y="20"/>
              </a:cxn>
              <a:cxn ang="0">
                <a:pos x="3340" y="482"/>
              </a:cxn>
              <a:cxn ang="0">
                <a:pos x="1734" y="74"/>
              </a:cxn>
              <a:cxn ang="0">
                <a:pos x="1" y="492"/>
              </a:cxn>
            </a:cxnLst>
            <a:rect l="0" t="0" r="r" b="b"/>
            <a:pathLst>
              <a:path w="3341" h="508">
                <a:moveTo>
                  <a:pt x="1" y="492"/>
                </a:moveTo>
                <a:cubicBezTo>
                  <a:pt x="0" y="477"/>
                  <a:pt x="710" y="0"/>
                  <a:pt x="1707" y="20"/>
                </a:cubicBezTo>
                <a:cubicBezTo>
                  <a:pt x="2704" y="40"/>
                  <a:pt x="3339" y="467"/>
                  <a:pt x="3340" y="482"/>
                </a:cubicBezTo>
                <a:cubicBezTo>
                  <a:pt x="3341" y="496"/>
                  <a:pt x="2608" y="93"/>
                  <a:pt x="1734" y="74"/>
                </a:cubicBezTo>
                <a:cubicBezTo>
                  <a:pt x="860" y="54"/>
                  <a:pt x="2" y="508"/>
                  <a:pt x="1" y="492"/>
                </a:cubicBezTo>
                <a:close/>
              </a:path>
            </a:pathLst>
          </a:custGeom>
          <a:gradFill rotWithShape="1">
            <a:gsLst>
              <a:gs pos="0">
                <a:schemeClr val="accent1"/>
              </a:gs>
              <a:gs pos="50000">
                <a:schemeClr val="accent1">
                  <a:gamma/>
                  <a:tint val="45882"/>
                  <a:invGamma/>
                </a:schemeClr>
              </a:gs>
              <a:gs pos="100000">
                <a:schemeClr val="accent1"/>
              </a:gs>
            </a:gsLst>
            <a:lin ang="0" scaled="1"/>
          </a:gradFill>
          <a:ln w="9525">
            <a:noFill/>
            <a:round/>
            <a:headEnd/>
            <a:tailEnd/>
          </a:ln>
          <a:effectLst/>
        </p:spPr>
        <p:txBody>
          <a:bodyPr/>
          <a:lstStyle/>
          <a:p>
            <a:endParaRPr lang="en-US"/>
          </a:p>
        </p:txBody>
      </p:sp>
      <p:pic>
        <p:nvPicPr>
          <p:cNvPr id="8" name="Picture 7" descr="img-1284514157-1[1].gif"/>
          <p:cNvPicPr>
            <a:picLocks noChangeAspect="1"/>
          </p:cNvPicPr>
          <p:nvPr/>
        </p:nvPicPr>
        <p:blipFill>
          <a:blip r:embed="rId2"/>
          <a:stretch>
            <a:fillRect/>
          </a:stretch>
        </p:blipFill>
        <p:spPr>
          <a:xfrm>
            <a:off x="0" y="0"/>
            <a:ext cx="1600200" cy="1600200"/>
          </a:xfrm>
          <a:prstGeom prst="rect">
            <a:avLst/>
          </a:prstGeom>
        </p:spPr>
      </p:pic>
      <p:sp>
        <p:nvSpPr>
          <p:cNvPr id="10" name="Rectangle 9"/>
          <p:cNvSpPr/>
          <p:nvPr/>
        </p:nvSpPr>
        <p:spPr>
          <a:xfrm>
            <a:off x="3733800" y="4572000"/>
            <a:ext cx="5410200" cy="1200329"/>
          </a:xfrm>
          <a:prstGeom prst="rect">
            <a:avLst/>
          </a:prstGeom>
        </p:spPr>
        <p:txBody>
          <a:bodyPr wrap="square">
            <a:spAutoFit/>
          </a:bodyPr>
          <a:lstStyle/>
          <a:p>
            <a:r>
              <a:rPr lang="en-US" sz="2400" dirty="0" err="1" smtClean="0">
                <a:solidFill>
                  <a:schemeClr val="accent4">
                    <a:lumMod val="50000"/>
                  </a:schemeClr>
                </a:solidFill>
                <a:latin typeface="Times New Roman" pitchFamily="18" charset="0"/>
                <a:cs typeface="Times New Roman" pitchFamily="18" charset="0"/>
              </a:rPr>
              <a:t>Sinh</a:t>
            </a:r>
            <a:r>
              <a:rPr lang="en-US" sz="2400" dirty="0" smtClean="0">
                <a:solidFill>
                  <a:schemeClr val="accent4">
                    <a:lumMod val="50000"/>
                  </a:schemeClr>
                </a:solidFill>
                <a:latin typeface="Times New Roman" pitchFamily="18" charset="0"/>
                <a:cs typeface="Times New Roman" pitchFamily="18" charset="0"/>
              </a:rPr>
              <a:t> </a:t>
            </a:r>
            <a:r>
              <a:rPr lang="en-US" sz="2400" dirty="0" err="1" smtClean="0">
                <a:solidFill>
                  <a:schemeClr val="accent4">
                    <a:lumMod val="50000"/>
                  </a:schemeClr>
                </a:solidFill>
                <a:latin typeface="Times New Roman" pitchFamily="18" charset="0"/>
                <a:cs typeface="Times New Roman" pitchFamily="18" charset="0"/>
              </a:rPr>
              <a:t>viên</a:t>
            </a:r>
            <a:r>
              <a:rPr lang="en-US" sz="2400" dirty="0" smtClean="0">
                <a:solidFill>
                  <a:schemeClr val="accent4">
                    <a:lumMod val="50000"/>
                  </a:schemeClr>
                </a:solidFill>
                <a:latin typeface="Times New Roman" pitchFamily="18" charset="0"/>
                <a:cs typeface="Times New Roman" pitchFamily="18" charset="0"/>
              </a:rPr>
              <a:t> </a:t>
            </a:r>
            <a:r>
              <a:rPr lang="en-US" sz="2400" dirty="0" err="1" smtClean="0">
                <a:solidFill>
                  <a:schemeClr val="accent4">
                    <a:lumMod val="50000"/>
                  </a:schemeClr>
                </a:solidFill>
                <a:latin typeface="Times New Roman" pitchFamily="18" charset="0"/>
                <a:cs typeface="Times New Roman" pitchFamily="18" charset="0"/>
              </a:rPr>
              <a:t>thực</a:t>
            </a:r>
            <a:r>
              <a:rPr lang="en-US" sz="2400" dirty="0" smtClean="0">
                <a:solidFill>
                  <a:schemeClr val="accent4">
                    <a:lumMod val="50000"/>
                  </a:schemeClr>
                </a:solidFill>
                <a:latin typeface="Times New Roman" pitchFamily="18" charset="0"/>
                <a:cs typeface="Times New Roman" pitchFamily="18" charset="0"/>
              </a:rPr>
              <a:t> </a:t>
            </a:r>
            <a:r>
              <a:rPr lang="en-US" sz="2400" dirty="0" err="1" smtClean="0">
                <a:solidFill>
                  <a:schemeClr val="accent4">
                    <a:lumMod val="50000"/>
                  </a:schemeClr>
                </a:solidFill>
                <a:latin typeface="Times New Roman" pitchFamily="18" charset="0"/>
                <a:cs typeface="Times New Roman" pitchFamily="18" charset="0"/>
              </a:rPr>
              <a:t>hiện</a:t>
            </a:r>
            <a:r>
              <a:rPr lang="en-US" sz="2400" dirty="0" smtClean="0">
                <a:solidFill>
                  <a:schemeClr val="accent4">
                    <a:lumMod val="50000"/>
                  </a:schemeClr>
                </a:solidFill>
                <a:latin typeface="Times New Roman" pitchFamily="18" charset="0"/>
                <a:cs typeface="Times New Roman" pitchFamily="18" charset="0"/>
              </a:rPr>
              <a:t> :  Mai </a:t>
            </a:r>
            <a:r>
              <a:rPr lang="en-US" sz="2400" dirty="0" err="1" smtClean="0">
                <a:solidFill>
                  <a:schemeClr val="accent4">
                    <a:lumMod val="50000"/>
                  </a:schemeClr>
                </a:solidFill>
                <a:latin typeface="Times New Roman" pitchFamily="18" charset="0"/>
                <a:cs typeface="Times New Roman" pitchFamily="18" charset="0"/>
              </a:rPr>
              <a:t>Văn</a:t>
            </a:r>
            <a:r>
              <a:rPr lang="en-US" sz="2400" dirty="0" smtClean="0">
                <a:solidFill>
                  <a:schemeClr val="accent4">
                    <a:lumMod val="50000"/>
                  </a:schemeClr>
                </a:solidFill>
                <a:latin typeface="Times New Roman" pitchFamily="18" charset="0"/>
                <a:cs typeface="Times New Roman" pitchFamily="18" charset="0"/>
              </a:rPr>
              <a:t> </a:t>
            </a:r>
            <a:r>
              <a:rPr lang="en-US" sz="2400" dirty="0" err="1" smtClean="0">
                <a:solidFill>
                  <a:schemeClr val="accent4">
                    <a:lumMod val="50000"/>
                  </a:schemeClr>
                </a:solidFill>
                <a:latin typeface="Times New Roman" pitchFamily="18" charset="0"/>
                <a:cs typeface="Times New Roman" pitchFamily="18" charset="0"/>
              </a:rPr>
              <a:t>Phong</a:t>
            </a:r>
            <a:endParaRPr lang="en-US" sz="2400" dirty="0" smtClean="0">
              <a:solidFill>
                <a:schemeClr val="accent4">
                  <a:lumMod val="50000"/>
                </a:schemeClr>
              </a:solidFill>
              <a:latin typeface="Times New Roman" pitchFamily="18" charset="0"/>
              <a:cs typeface="Times New Roman" pitchFamily="18" charset="0"/>
            </a:endParaRPr>
          </a:p>
          <a:p>
            <a:r>
              <a:rPr lang="en-US" sz="2400" dirty="0">
                <a:solidFill>
                  <a:schemeClr val="accent4">
                    <a:lumMod val="50000"/>
                  </a:schemeClr>
                </a:solidFill>
                <a:latin typeface="Times New Roman" pitchFamily="18" charset="0"/>
                <a:cs typeface="Times New Roman" pitchFamily="18" charset="0"/>
              </a:rPr>
              <a:t> </a:t>
            </a:r>
            <a:r>
              <a:rPr lang="en-US" sz="2400" dirty="0" smtClean="0">
                <a:solidFill>
                  <a:schemeClr val="accent4">
                    <a:lumMod val="50000"/>
                  </a:schemeClr>
                </a:solidFill>
                <a:latin typeface="Times New Roman" pitchFamily="18" charset="0"/>
                <a:cs typeface="Times New Roman" pitchFamily="18" charset="0"/>
              </a:rPr>
              <a:t>                                   </a:t>
            </a:r>
            <a:r>
              <a:rPr lang="en-US" sz="2400" dirty="0" err="1" smtClean="0">
                <a:solidFill>
                  <a:schemeClr val="accent4">
                    <a:lumMod val="50000"/>
                  </a:schemeClr>
                </a:solidFill>
                <a:latin typeface="Times New Roman" pitchFamily="18" charset="0"/>
                <a:cs typeface="Times New Roman" pitchFamily="18" charset="0"/>
              </a:rPr>
              <a:t>Nguyễn</a:t>
            </a:r>
            <a:r>
              <a:rPr lang="en-US" sz="2400" dirty="0" smtClean="0">
                <a:solidFill>
                  <a:schemeClr val="accent4">
                    <a:lumMod val="50000"/>
                  </a:schemeClr>
                </a:solidFill>
                <a:latin typeface="Times New Roman" pitchFamily="18" charset="0"/>
                <a:cs typeface="Times New Roman" pitchFamily="18" charset="0"/>
              </a:rPr>
              <a:t> </a:t>
            </a:r>
            <a:r>
              <a:rPr lang="en-US" sz="2400" dirty="0" err="1" smtClean="0">
                <a:solidFill>
                  <a:schemeClr val="accent4">
                    <a:lumMod val="50000"/>
                  </a:schemeClr>
                </a:solidFill>
                <a:latin typeface="Times New Roman" pitchFamily="18" charset="0"/>
                <a:cs typeface="Times New Roman" pitchFamily="18" charset="0"/>
              </a:rPr>
              <a:t>Văn</a:t>
            </a:r>
            <a:r>
              <a:rPr lang="en-US" sz="2400" dirty="0" smtClean="0">
                <a:solidFill>
                  <a:schemeClr val="accent4">
                    <a:lumMod val="50000"/>
                  </a:schemeClr>
                </a:solidFill>
                <a:latin typeface="Times New Roman" pitchFamily="18" charset="0"/>
                <a:cs typeface="Times New Roman" pitchFamily="18" charset="0"/>
              </a:rPr>
              <a:t> </a:t>
            </a:r>
            <a:r>
              <a:rPr lang="en-US" sz="2400" dirty="0" err="1" smtClean="0">
                <a:solidFill>
                  <a:schemeClr val="accent4">
                    <a:lumMod val="50000"/>
                  </a:schemeClr>
                </a:solidFill>
                <a:latin typeface="Times New Roman" pitchFamily="18" charset="0"/>
                <a:cs typeface="Times New Roman" pitchFamily="18" charset="0"/>
              </a:rPr>
              <a:t>Tôn</a:t>
            </a:r>
            <a:endParaRPr lang="en-US" sz="2400" dirty="0" smtClean="0">
              <a:solidFill>
                <a:schemeClr val="accent4">
                  <a:lumMod val="50000"/>
                </a:schemeClr>
              </a:solidFill>
              <a:latin typeface="Times New Roman" pitchFamily="18" charset="0"/>
              <a:cs typeface="Times New Roman" pitchFamily="18" charset="0"/>
            </a:endParaRPr>
          </a:p>
          <a:p>
            <a:r>
              <a:rPr lang="en-US" sz="2400" dirty="0" err="1" smtClean="0">
                <a:solidFill>
                  <a:schemeClr val="accent4">
                    <a:lumMod val="50000"/>
                  </a:schemeClr>
                </a:solidFill>
                <a:latin typeface="Times New Roman" pitchFamily="18" charset="0"/>
                <a:cs typeface="Times New Roman" pitchFamily="18" charset="0"/>
              </a:rPr>
              <a:t>Giáo</a:t>
            </a:r>
            <a:r>
              <a:rPr lang="en-US" sz="2400" dirty="0" smtClean="0">
                <a:solidFill>
                  <a:schemeClr val="accent4">
                    <a:lumMod val="50000"/>
                  </a:schemeClr>
                </a:solidFill>
                <a:latin typeface="Times New Roman" pitchFamily="18" charset="0"/>
                <a:cs typeface="Times New Roman" pitchFamily="18" charset="0"/>
              </a:rPr>
              <a:t> </a:t>
            </a:r>
            <a:r>
              <a:rPr lang="en-US" sz="2400" dirty="0" err="1" smtClean="0">
                <a:solidFill>
                  <a:schemeClr val="accent4">
                    <a:lumMod val="50000"/>
                  </a:schemeClr>
                </a:solidFill>
                <a:latin typeface="Times New Roman" pitchFamily="18" charset="0"/>
                <a:cs typeface="Times New Roman" pitchFamily="18" charset="0"/>
              </a:rPr>
              <a:t>viên</a:t>
            </a:r>
            <a:r>
              <a:rPr lang="en-US" sz="2400" dirty="0" smtClean="0">
                <a:solidFill>
                  <a:schemeClr val="accent4">
                    <a:lumMod val="50000"/>
                  </a:schemeClr>
                </a:solidFill>
                <a:latin typeface="Times New Roman" pitchFamily="18" charset="0"/>
                <a:cs typeface="Times New Roman" pitchFamily="18" charset="0"/>
              </a:rPr>
              <a:t> </a:t>
            </a:r>
            <a:r>
              <a:rPr lang="en-US" sz="2400" dirty="0" err="1" smtClean="0">
                <a:solidFill>
                  <a:schemeClr val="accent4">
                    <a:lumMod val="50000"/>
                  </a:schemeClr>
                </a:solidFill>
                <a:latin typeface="Times New Roman" pitchFamily="18" charset="0"/>
                <a:cs typeface="Times New Roman" pitchFamily="18" charset="0"/>
              </a:rPr>
              <a:t>hướng</a:t>
            </a:r>
            <a:r>
              <a:rPr lang="en-US" sz="2400" dirty="0" smtClean="0">
                <a:solidFill>
                  <a:schemeClr val="accent4">
                    <a:lumMod val="50000"/>
                  </a:schemeClr>
                </a:solidFill>
                <a:latin typeface="Times New Roman" pitchFamily="18" charset="0"/>
                <a:cs typeface="Times New Roman" pitchFamily="18" charset="0"/>
              </a:rPr>
              <a:t> </a:t>
            </a:r>
            <a:r>
              <a:rPr lang="en-US" sz="2400" dirty="0" err="1" smtClean="0">
                <a:solidFill>
                  <a:schemeClr val="accent4">
                    <a:lumMod val="50000"/>
                  </a:schemeClr>
                </a:solidFill>
                <a:latin typeface="Times New Roman" pitchFamily="18" charset="0"/>
                <a:cs typeface="Times New Roman" pitchFamily="18" charset="0"/>
              </a:rPr>
              <a:t>dẫn</a:t>
            </a:r>
            <a:r>
              <a:rPr lang="en-US" sz="2400" dirty="0" smtClean="0">
                <a:solidFill>
                  <a:schemeClr val="accent4">
                    <a:lumMod val="50000"/>
                  </a:schemeClr>
                </a:solidFill>
                <a:latin typeface="Times New Roman" pitchFamily="18" charset="0"/>
                <a:cs typeface="Times New Roman" pitchFamily="18" charset="0"/>
              </a:rPr>
              <a:t>:  Chu </a:t>
            </a:r>
            <a:r>
              <a:rPr lang="en-US" sz="2400" dirty="0" err="1" smtClean="0">
                <a:solidFill>
                  <a:schemeClr val="accent4">
                    <a:lumMod val="50000"/>
                  </a:schemeClr>
                </a:solidFill>
                <a:latin typeface="Times New Roman" pitchFamily="18" charset="0"/>
                <a:cs typeface="Times New Roman" pitchFamily="18" charset="0"/>
              </a:rPr>
              <a:t>Thị</a:t>
            </a:r>
            <a:r>
              <a:rPr lang="en-US" sz="2400" dirty="0" smtClean="0">
                <a:solidFill>
                  <a:schemeClr val="accent4">
                    <a:lumMod val="50000"/>
                  </a:schemeClr>
                </a:solidFill>
                <a:latin typeface="Times New Roman" pitchFamily="18" charset="0"/>
                <a:cs typeface="Times New Roman" pitchFamily="18" charset="0"/>
              </a:rPr>
              <a:t> Minh </a:t>
            </a:r>
            <a:r>
              <a:rPr lang="en-US" sz="2400" dirty="0" err="1" smtClean="0">
                <a:solidFill>
                  <a:schemeClr val="accent4">
                    <a:lumMod val="50000"/>
                  </a:schemeClr>
                </a:solidFill>
                <a:latin typeface="Times New Roman" pitchFamily="18" charset="0"/>
                <a:cs typeface="Times New Roman" pitchFamily="18" charset="0"/>
              </a:rPr>
              <a:t>Huệ</a:t>
            </a:r>
            <a:endParaRPr lang="en-US" sz="2400" dirty="0">
              <a:solidFill>
                <a:schemeClr val="accent4">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pPr algn="l"/>
            <a:r>
              <a:rPr lang="en-US" dirty="0" err="1" smtClean="0"/>
              <a:t>Kiến</a:t>
            </a:r>
            <a:r>
              <a:rPr lang="en-US" dirty="0" smtClean="0"/>
              <a:t> </a:t>
            </a:r>
            <a:r>
              <a:rPr lang="en-US" dirty="0" err="1" smtClean="0"/>
              <a:t>trúc</a:t>
            </a:r>
            <a:r>
              <a:rPr lang="en-US" dirty="0" smtClean="0"/>
              <a:t> Android</a:t>
            </a:r>
            <a:endParaRPr lang="en-US" dirty="0"/>
          </a:p>
        </p:txBody>
      </p:sp>
      <p:sp>
        <p:nvSpPr>
          <p:cNvPr id="70659" name="Rectangle 3"/>
          <p:cNvSpPr>
            <a:spLocks noGrp="1" noChangeArrowheads="1"/>
          </p:cNvSpPr>
          <p:nvPr>
            <p:ph type="body" idx="1"/>
          </p:nvPr>
        </p:nvSpPr>
        <p:spPr>
          <a:xfrm>
            <a:off x="619125" y="1741488"/>
            <a:ext cx="7824788" cy="4510087"/>
          </a:xfrm>
        </p:spPr>
        <p:txBody>
          <a:bodyPr/>
          <a:lstStyle/>
          <a:p>
            <a:pPr>
              <a:lnSpc>
                <a:spcPct val="80000"/>
              </a:lnSpc>
              <a:buNone/>
            </a:pPr>
            <a:r>
              <a:rPr lang="en-US" sz="2900" dirty="0"/>
              <a:t/>
            </a:r>
            <a:br>
              <a:rPr lang="en-US" sz="2900" dirty="0"/>
            </a:br>
            <a:endParaRPr lang="en-US" sz="2900" dirty="0"/>
          </a:p>
          <a:p>
            <a:pPr lvl="1">
              <a:lnSpc>
                <a:spcPct val="80000"/>
              </a:lnSpc>
            </a:pPr>
            <a:endParaRPr lang="en-US" sz="2900" dirty="0"/>
          </a:p>
        </p:txBody>
      </p:sp>
      <p:sp>
        <p:nvSpPr>
          <p:cNvPr id="6" name="Date Placeholder 3"/>
          <p:cNvSpPr>
            <a:spLocks noGrp="1"/>
          </p:cNvSpPr>
          <p:nvPr>
            <p:ph type="dt" sz="half" idx="10"/>
          </p:nvPr>
        </p:nvSpPr>
        <p:spPr>
          <a:xfrm>
            <a:off x="304800" y="6477000"/>
            <a:ext cx="2133600" cy="320675"/>
          </a:xfrm>
        </p:spPr>
        <p:txBody>
          <a:bodyPr/>
          <a:lstStyle/>
          <a:p>
            <a:r>
              <a:rPr lang="en-US" dirty="0" smtClean="0"/>
              <a:t>Project 5</a:t>
            </a:r>
          </a:p>
          <a:p>
            <a:endParaRPr lang="en-US" dirty="0"/>
          </a:p>
        </p:txBody>
      </p:sp>
      <p:sp>
        <p:nvSpPr>
          <p:cNvPr id="7" name="Footer Placeholder 5"/>
          <p:cNvSpPr>
            <a:spLocks noGrp="1"/>
          </p:cNvSpPr>
          <p:nvPr>
            <p:ph type="ftr" sz="quarter" idx="12"/>
          </p:nvPr>
        </p:nvSpPr>
        <p:spPr>
          <a:xfrm>
            <a:off x="5943600" y="6480175"/>
            <a:ext cx="2895600" cy="320675"/>
          </a:xfrm>
        </p:spPr>
        <p:txBody>
          <a:bodyPr/>
          <a:lstStyle/>
          <a:p>
            <a:r>
              <a:rPr lang="en-US" dirty="0" err="1" smtClean="0"/>
              <a:t>Nguyễn</a:t>
            </a:r>
            <a:r>
              <a:rPr lang="en-US" dirty="0" smtClean="0"/>
              <a:t> </a:t>
            </a:r>
            <a:r>
              <a:rPr lang="en-US" dirty="0" err="1" smtClean="0"/>
              <a:t>Văn</a:t>
            </a:r>
            <a:r>
              <a:rPr lang="en-US" dirty="0" smtClean="0"/>
              <a:t> </a:t>
            </a:r>
            <a:r>
              <a:rPr lang="en-US" dirty="0" err="1" smtClean="0"/>
              <a:t>Tôn</a:t>
            </a:r>
            <a:r>
              <a:rPr lang="en-US" dirty="0" smtClean="0"/>
              <a:t> – Mai </a:t>
            </a:r>
            <a:r>
              <a:rPr lang="en-US" dirty="0" err="1" smtClean="0"/>
              <a:t>Văn</a:t>
            </a:r>
            <a:r>
              <a:rPr lang="en-US" dirty="0" smtClean="0"/>
              <a:t> </a:t>
            </a:r>
            <a:r>
              <a:rPr lang="en-US" dirty="0" err="1" smtClean="0"/>
              <a:t>Phong</a:t>
            </a:r>
            <a:endParaRPr lang="en-US" dirty="0"/>
          </a:p>
        </p:txBody>
      </p:sp>
      <p:pic>
        <p:nvPicPr>
          <p:cNvPr id="8" name="Picture 7"/>
          <p:cNvPicPr/>
          <p:nvPr/>
        </p:nvPicPr>
        <p:blipFill>
          <a:blip r:embed="rId2"/>
          <a:srcRect/>
          <a:stretch>
            <a:fillRect/>
          </a:stretch>
        </p:blipFill>
        <p:spPr bwMode="auto">
          <a:xfrm>
            <a:off x="0" y="1066800"/>
            <a:ext cx="9144000" cy="541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algn="l"/>
            <a:r>
              <a:rPr lang="en-US" dirty="0" err="1" smtClean="0"/>
              <a:t>Xây</a:t>
            </a:r>
            <a:r>
              <a:rPr lang="en-US" dirty="0" smtClean="0"/>
              <a:t> </a:t>
            </a:r>
            <a:r>
              <a:rPr lang="en-US" dirty="0" err="1" smtClean="0"/>
              <a:t>dựng</a:t>
            </a:r>
            <a:r>
              <a:rPr lang="en-US" dirty="0" smtClean="0"/>
              <a:t> </a:t>
            </a:r>
            <a:r>
              <a:rPr lang="en-US" dirty="0" err="1" smtClean="0"/>
              <a:t>ứng</a:t>
            </a:r>
            <a:r>
              <a:rPr lang="en-US" dirty="0" smtClean="0"/>
              <a:t> </a:t>
            </a:r>
            <a:r>
              <a:rPr lang="en-US" dirty="0" err="1" smtClean="0"/>
              <a:t>dụng</a:t>
            </a:r>
            <a:r>
              <a:rPr lang="en-US" dirty="0" smtClean="0"/>
              <a:t> </a:t>
            </a:r>
            <a:r>
              <a:rPr lang="en-US" dirty="0" err="1" smtClean="0"/>
              <a:t>lấy</a:t>
            </a:r>
            <a:r>
              <a:rPr lang="en-US" dirty="0" smtClean="0"/>
              <a:t> tin </a:t>
            </a:r>
            <a:r>
              <a:rPr lang="en-US" dirty="0" err="1" smtClean="0"/>
              <a:t>trang</a:t>
            </a:r>
            <a:r>
              <a:rPr lang="en-US" dirty="0" smtClean="0"/>
              <a:t> </a:t>
            </a:r>
            <a:r>
              <a:rPr lang="en-US" dirty="0" err="1" smtClean="0"/>
              <a:t>VNExpress</a:t>
            </a:r>
            <a:endParaRPr lang="en-US" dirty="0"/>
          </a:p>
        </p:txBody>
      </p:sp>
      <p:sp>
        <p:nvSpPr>
          <p:cNvPr id="71683" name="AutoShape 3"/>
          <p:cNvSpPr>
            <a:spLocks noChangeArrowheads="1"/>
          </p:cNvSpPr>
          <p:nvPr/>
        </p:nvSpPr>
        <p:spPr bwMode="auto">
          <a:xfrm>
            <a:off x="5562600" y="3352800"/>
            <a:ext cx="2286000" cy="2667000"/>
          </a:xfrm>
          <a:prstGeom prst="roundRect">
            <a:avLst>
              <a:gd name="adj" fmla="val 16667"/>
            </a:avLst>
          </a:prstGeom>
          <a:noFill/>
          <a:ln w="38100">
            <a:solidFill>
              <a:schemeClr val="tx1"/>
            </a:solidFill>
            <a:round/>
            <a:headEnd/>
            <a:tailEnd/>
          </a:ln>
          <a:effectLst/>
        </p:spPr>
        <p:txBody>
          <a:bodyPr wrap="none" anchor="ctr"/>
          <a:lstStyle/>
          <a:p>
            <a:pPr algn="ctr" eaLnBrk="0" hangingPunct="0"/>
            <a:endParaRPr lang="en-US" sz="1800">
              <a:effectLst/>
            </a:endParaRPr>
          </a:p>
        </p:txBody>
      </p:sp>
      <p:sp>
        <p:nvSpPr>
          <p:cNvPr id="71685" name="AutoShape 5"/>
          <p:cNvSpPr>
            <a:spLocks noChangeArrowheads="1"/>
          </p:cNvSpPr>
          <p:nvPr/>
        </p:nvSpPr>
        <p:spPr bwMode="auto">
          <a:xfrm>
            <a:off x="1143000" y="3352800"/>
            <a:ext cx="2286000" cy="2667000"/>
          </a:xfrm>
          <a:prstGeom prst="roundRect">
            <a:avLst>
              <a:gd name="adj" fmla="val 16667"/>
            </a:avLst>
          </a:prstGeom>
          <a:noFill/>
          <a:ln w="38100">
            <a:solidFill>
              <a:schemeClr val="tx1"/>
            </a:solidFill>
            <a:round/>
            <a:headEnd/>
            <a:tailEnd/>
          </a:ln>
          <a:effectLst/>
        </p:spPr>
        <p:txBody>
          <a:bodyPr wrap="none" anchor="ctr"/>
          <a:lstStyle/>
          <a:p>
            <a:pPr algn="ctr" eaLnBrk="0" hangingPunct="0"/>
            <a:endParaRPr lang="en-US" sz="1800">
              <a:effectLst/>
            </a:endParaRPr>
          </a:p>
        </p:txBody>
      </p:sp>
      <p:sp>
        <p:nvSpPr>
          <p:cNvPr id="71686" name="Text Box 6"/>
          <p:cNvSpPr txBox="1">
            <a:spLocks noChangeArrowheads="1"/>
          </p:cNvSpPr>
          <p:nvPr/>
        </p:nvSpPr>
        <p:spPr bwMode="auto">
          <a:xfrm>
            <a:off x="1238250" y="3552825"/>
            <a:ext cx="2038350" cy="400110"/>
          </a:xfrm>
          <a:prstGeom prst="rect">
            <a:avLst/>
          </a:prstGeom>
          <a:noFill/>
          <a:ln w="9525">
            <a:noFill/>
            <a:miter lim="800000"/>
            <a:headEnd/>
            <a:tailEnd/>
          </a:ln>
          <a:effectLst/>
        </p:spPr>
        <p:txBody>
          <a:bodyPr>
            <a:spAutoFit/>
          </a:bodyPr>
          <a:lstStyle/>
          <a:p>
            <a:pPr eaLnBrk="0" hangingPunct="0"/>
            <a:r>
              <a:rPr lang="en-US" sz="2000" b="1" dirty="0" err="1" smtClean="0">
                <a:solidFill>
                  <a:srgbClr val="000000"/>
                </a:solidFill>
                <a:effectLst/>
                <a:latin typeface="Arial" charset="0"/>
              </a:rPr>
              <a:t>Giao</a:t>
            </a:r>
            <a:r>
              <a:rPr lang="en-US" sz="2000" b="1" dirty="0" smtClean="0">
                <a:solidFill>
                  <a:srgbClr val="000000"/>
                </a:solidFill>
                <a:effectLst/>
                <a:latin typeface="Arial" charset="0"/>
              </a:rPr>
              <a:t> </a:t>
            </a:r>
            <a:r>
              <a:rPr lang="en-US" sz="2000" b="1" dirty="0" err="1" smtClean="0">
                <a:solidFill>
                  <a:srgbClr val="000000"/>
                </a:solidFill>
                <a:effectLst/>
                <a:latin typeface="Arial" charset="0"/>
              </a:rPr>
              <a:t>diện</a:t>
            </a:r>
            <a:endParaRPr lang="en-US" sz="1400" dirty="0">
              <a:solidFill>
                <a:srgbClr val="000000"/>
              </a:solidFill>
              <a:effectLst/>
              <a:latin typeface="Arial" charset="0"/>
            </a:endParaRPr>
          </a:p>
        </p:txBody>
      </p:sp>
      <p:sp>
        <p:nvSpPr>
          <p:cNvPr id="71687" name="Freeform 7"/>
          <p:cNvSpPr>
            <a:spLocks/>
          </p:cNvSpPr>
          <p:nvPr/>
        </p:nvSpPr>
        <p:spPr bwMode="gray">
          <a:xfrm>
            <a:off x="3222625" y="3255963"/>
            <a:ext cx="903288" cy="1241425"/>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accent2"/>
              </a:gs>
              <a:gs pos="100000">
                <a:schemeClr val="accent2">
                  <a:gamma/>
                  <a:tint val="63529"/>
                  <a:invGamma/>
                </a:schemeClr>
              </a:gs>
            </a:gsLst>
            <a:lin ang="0" scaled="1"/>
          </a:gradFill>
          <a:ln w="0">
            <a:noFill/>
            <a:prstDash val="solid"/>
            <a:round/>
            <a:headEnd/>
            <a:tailEnd/>
          </a:ln>
        </p:spPr>
        <p:txBody>
          <a:bodyPr/>
          <a:lstStyle/>
          <a:p>
            <a:endParaRPr lang="en-US"/>
          </a:p>
        </p:txBody>
      </p:sp>
      <p:sp>
        <p:nvSpPr>
          <p:cNvPr id="71688" name="AutoShape 8"/>
          <p:cNvSpPr>
            <a:spLocks noChangeAspect="1" noChangeArrowheads="1" noTextEdit="1"/>
          </p:cNvSpPr>
          <p:nvPr/>
        </p:nvSpPr>
        <p:spPr bwMode="gray">
          <a:xfrm flipH="1">
            <a:off x="4868863" y="3252788"/>
            <a:ext cx="909637" cy="1244600"/>
          </a:xfrm>
          <a:prstGeom prst="rect">
            <a:avLst/>
          </a:prstGeom>
          <a:noFill/>
          <a:ln w="9525">
            <a:noFill/>
            <a:miter lim="800000"/>
            <a:headEnd/>
            <a:tailEnd/>
          </a:ln>
        </p:spPr>
        <p:txBody>
          <a:bodyPr/>
          <a:lstStyle/>
          <a:p>
            <a:endParaRPr lang="en-US"/>
          </a:p>
        </p:txBody>
      </p:sp>
      <p:sp>
        <p:nvSpPr>
          <p:cNvPr id="71689" name="Freeform 9"/>
          <p:cNvSpPr>
            <a:spLocks/>
          </p:cNvSpPr>
          <p:nvPr/>
        </p:nvSpPr>
        <p:spPr bwMode="gray">
          <a:xfrm flipH="1">
            <a:off x="4875213" y="3255963"/>
            <a:ext cx="903287" cy="1241425"/>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hlink"/>
              </a:gs>
              <a:gs pos="100000">
                <a:schemeClr val="hlink">
                  <a:gamma/>
                  <a:tint val="31765"/>
                  <a:invGamma/>
                </a:schemeClr>
              </a:gs>
            </a:gsLst>
            <a:lin ang="0" scaled="1"/>
          </a:gradFill>
          <a:ln w="0">
            <a:noFill/>
            <a:prstDash val="solid"/>
            <a:round/>
            <a:headEnd/>
            <a:tailEnd/>
          </a:ln>
        </p:spPr>
        <p:txBody>
          <a:bodyPr/>
          <a:lstStyle/>
          <a:p>
            <a:endParaRPr lang="en-US"/>
          </a:p>
        </p:txBody>
      </p:sp>
      <p:grpSp>
        <p:nvGrpSpPr>
          <p:cNvPr id="71690" name="Group 10"/>
          <p:cNvGrpSpPr>
            <a:grpSpLocks/>
          </p:cNvGrpSpPr>
          <p:nvPr/>
        </p:nvGrpSpPr>
        <p:grpSpPr bwMode="auto">
          <a:xfrm>
            <a:off x="3048000" y="1628775"/>
            <a:ext cx="2998788" cy="1601788"/>
            <a:chOff x="1997" y="1314"/>
            <a:chExt cx="1889" cy="1009"/>
          </a:xfrm>
        </p:grpSpPr>
        <p:grpSp>
          <p:nvGrpSpPr>
            <p:cNvPr id="71691" name="Group 11"/>
            <p:cNvGrpSpPr>
              <a:grpSpLocks/>
            </p:cNvGrpSpPr>
            <p:nvPr/>
          </p:nvGrpSpPr>
          <p:grpSpPr bwMode="auto">
            <a:xfrm>
              <a:off x="1997" y="1404"/>
              <a:ext cx="1889" cy="919"/>
              <a:chOff x="1973" y="1027"/>
              <a:chExt cx="1926" cy="937"/>
            </a:xfrm>
          </p:grpSpPr>
          <p:sp>
            <p:nvSpPr>
              <p:cNvPr id="71692" name="Oval 12"/>
              <p:cNvSpPr>
                <a:spLocks noChangeArrowheads="1"/>
              </p:cNvSpPr>
              <p:nvPr/>
            </p:nvSpPr>
            <p:spPr bwMode="gray">
              <a:xfrm>
                <a:off x="1994" y="1057"/>
                <a:ext cx="1905" cy="907"/>
              </a:xfrm>
              <a:prstGeom prst="ellipse">
                <a:avLst/>
              </a:prstGeom>
              <a:gradFill rotWithShape="1">
                <a:gsLst>
                  <a:gs pos="0">
                    <a:schemeClr val="hlink"/>
                  </a:gs>
                  <a:gs pos="100000">
                    <a:schemeClr val="hlink">
                      <a:gamma/>
                      <a:shade val="48627"/>
                      <a:invGamma/>
                    </a:schemeClr>
                  </a:gs>
                </a:gsLst>
                <a:lin ang="2700000" scaled="1"/>
              </a:gradFill>
              <a:ln w="9525">
                <a:noFill/>
                <a:round/>
                <a:headEnd/>
                <a:tailEnd/>
              </a:ln>
              <a:effectLst/>
            </p:spPr>
            <p:txBody>
              <a:bodyPr wrap="none" anchor="ctr"/>
              <a:lstStyle/>
              <a:p>
                <a:endParaRPr lang="en-US"/>
              </a:p>
            </p:txBody>
          </p:sp>
          <p:sp>
            <p:nvSpPr>
              <p:cNvPr id="71693" name="Oval 13"/>
              <p:cNvSpPr>
                <a:spLocks noChangeArrowheads="1"/>
              </p:cNvSpPr>
              <p:nvPr/>
            </p:nvSpPr>
            <p:spPr bwMode="gray">
              <a:xfrm>
                <a:off x="1973" y="1027"/>
                <a:ext cx="1905" cy="907"/>
              </a:xfrm>
              <a:prstGeom prst="ellipse">
                <a:avLst/>
              </a:prstGeom>
              <a:gradFill rotWithShape="1">
                <a:gsLst>
                  <a:gs pos="0">
                    <a:schemeClr val="hlink">
                      <a:gamma/>
                      <a:tint val="44314"/>
                      <a:invGamma/>
                    </a:schemeClr>
                  </a:gs>
                  <a:gs pos="100000">
                    <a:schemeClr val="hlink"/>
                  </a:gs>
                </a:gsLst>
                <a:lin ang="2700000" scaled="1"/>
              </a:gradFill>
              <a:ln w="9525">
                <a:noFill/>
                <a:round/>
                <a:headEnd/>
                <a:tailEnd/>
              </a:ln>
              <a:effectLst/>
            </p:spPr>
            <p:txBody>
              <a:bodyPr wrap="none" anchor="ctr"/>
              <a:lstStyle/>
              <a:p>
                <a:endParaRPr lang="en-US"/>
              </a:p>
            </p:txBody>
          </p:sp>
        </p:grpSp>
        <p:sp>
          <p:nvSpPr>
            <p:cNvPr id="71694" name="Oval 14"/>
            <p:cNvSpPr>
              <a:spLocks noChangeArrowheads="1"/>
            </p:cNvSpPr>
            <p:nvPr/>
          </p:nvSpPr>
          <p:spPr bwMode="gray">
            <a:xfrm>
              <a:off x="2086" y="1314"/>
              <a:ext cx="1691" cy="845"/>
            </a:xfrm>
            <a:prstGeom prst="ellipse">
              <a:avLst/>
            </a:prstGeom>
            <a:gradFill rotWithShape="1">
              <a:gsLst>
                <a:gs pos="0">
                  <a:schemeClr val="accent1">
                    <a:gamma/>
                    <a:shade val="46275"/>
                    <a:invGamma/>
                  </a:schemeClr>
                </a:gs>
                <a:gs pos="100000">
                  <a:schemeClr val="accent1"/>
                </a:gs>
              </a:gsLst>
              <a:lin ang="2700000" scaled="1"/>
            </a:gradFill>
            <a:ln w="9525" algn="ctr">
              <a:noFill/>
              <a:round/>
              <a:headEnd/>
              <a:tailEnd/>
            </a:ln>
            <a:effectLst/>
          </p:spPr>
          <p:txBody>
            <a:bodyPr vert="eaVert" wrap="none" anchor="ctr"/>
            <a:lstStyle/>
            <a:p>
              <a:endParaRPr lang="en-US"/>
            </a:p>
          </p:txBody>
        </p:sp>
        <p:sp>
          <p:nvSpPr>
            <p:cNvPr id="71695" name="Oval 15"/>
            <p:cNvSpPr>
              <a:spLocks noChangeArrowheads="1"/>
            </p:cNvSpPr>
            <p:nvPr/>
          </p:nvSpPr>
          <p:spPr bwMode="gray">
            <a:xfrm>
              <a:off x="2108" y="1319"/>
              <a:ext cx="1650" cy="824"/>
            </a:xfrm>
            <a:prstGeom prst="ellipse">
              <a:avLst/>
            </a:prstGeom>
            <a:gradFill rotWithShape="1">
              <a:gsLst>
                <a:gs pos="0">
                  <a:schemeClr val="accent1">
                    <a:alpha val="0"/>
                  </a:schemeClr>
                </a:gs>
                <a:gs pos="100000">
                  <a:schemeClr val="accent1">
                    <a:gamma/>
                    <a:tint val="34902"/>
                    <a:invGamma/>
                  </a:schemeClr>
                </a:gs>
              </a:gsLst>
              <a:lin ang="2700000" scaled="1"/>
            </a:gradFill>
            <a:ln w="9525" algn="ctr">
              <a:noFill/>
              <a:round/>
              <a:headEnd/>
              <a:tailEnd/>
            </a:ln>
            <a:effectLst/>
          </p:spPr>
          <p:txBody>
            <a:bodyPr vert="eaVert" wrap="none" anchor="ctr"/>
            <a:lstStyle/>
            <a:p>
              <a:endParaRPr lang="en-US"/>
            </a:p>
          </p:txBody>
        </p:sp>
        <p:sp>
          <p:nvSpPr>
            <p:cNvPr id="71696" name="Oval 16"/>
            <p:cNvSpPr>
              <a:spLocks noChangeArrowheads="1"/>
            </p:cNvSpPr>
            <p:nvPr/>
          </p:nvSpPr>
          <p:spPr bwMode="gray">
            <a:xfrm>
              <a:off x="2125" y="1327"/>
              <a:ext cx="1570" cy="770"/>
            </a:xfrm>
            <a:prstGeom prst="ellipse">
              <a:avLst/>
            </a:prstGeom>
            <a:gradFill rotWithShape="1">
              <a:gsLst>
                <a:gs pos="0">
                  <a:schemeClr val="accent1">
                    <a:gamma/>
                    <a:shade val="79216"/>
                    <a:invGamma/>
                  </a:schemeClr>
                </a:gs>
                <a:gs pos="100000">
                  <a:schemeClr val="accent1">
                    <a:alpha val="48000"/>
                  </a:schemeClr>
                </a:gs>
              </a:gsLst>
              <a:lin ang="2700000" scaled="1"/>
            </a:gradFill>
            <a:ln w="9525" algn="ctr">
              <a:noFill/>
              <a:round/>
              <a:headEnd/>
              <a:tailEnd/>
            </a:ln>
            <a:effectLst/>
          </p:spPr>
          <p:txBody>
            <a:bodyPr vert="eaVert" wrap="none" anchor="ctr"/>
            <a:lstStyle/>
            <a:p>
              <a:endParaRPr lang="en-US"/>
            </a:p>
          </p:txBody>
        </p:sp>
        <p:sp>
          <p:nvSpPr>
            <p:cNvPr id="71697" name="Oval 17"/>
            <p:cNvSpPr>
              <a:spLocks noChangeArrowheads="1"/>
            </p:cNvSpPr>
            <p:nvPr/>
          </p:nvSpPr>
          <p:spPr bwMode="gray">
            <a:xfrm>
              <a:off x="2208" y="1344"/>
              <a:ext cx="1382" cy="624"/>
            </a:xfrm>
            <a:prstGeom prst="ellipse">
              <a:avLst/>
            </a:prstGeom>
            <a:gradFill rotWithShape="1">
              <a:gsLst>
                <a:gs pos="0">
                  <a:schemeClr val="accent1">
                    <a:gamma/>
                    <a:tint val="0"/>
                    <a:invGamma/>
                  </a:schemeClr>
                </a:gs>
                <a:gs pos="100000">
                  <a:schemeClr val="accent1">
                    <a:alpha val="38000"/>
                  </a:schemeClr>
                </a:gs>
              </a:gsLst>
              <a:lin ang="2700000" scaled="1"/>
            </a:gradFill>
            <a:ln w="9525" algn="ctr">
              <a:noFill/>
              <a:round/>
              <a:headEnd/>
              <a:tailEnd/>
            </a:ln>
            <a:effectLst/>
          </p:spPr>
          <p:txBody>
            <a:bodyPr vert="eaVert" wrap="none" anchor="ctr"/>
            <a:lstStyle/>
            <a:p>
              <a:endParaRPr lang="en-US"/>
            </a:p>
          </p:txBody>
        </p:sp>
      </p:grpSp>
      <p:sp>
        <p:nvSpPr>
          <p:cNvPr id="71698" name="Text Box 18"/>
          <p:cNvSpPr txBox="1">
            <a:spLocks noChangeArrowheads="1"/>
          </p:cNvSpPr>
          <p:nvPr/>
        </p:nvSpPr>
        <p:spPr bwMode="auto">
          <a:xfrm>
            <a:off x="3733800" y="1905000"/>
            <a:ext cx="1778052" cy="461665"/>
          </a:xfrm>
          <a:prstGeom prst="rect">
            <a:avLst/>
          </a:prstGeom>
          <a:noFill/>
          <a:ln w="9525" algn="ctr">
            <a:noFill/>
            <a:miter lim="800000"/>
            <a:headEnd/>
            <a:tailEnd/>
          </a:ln>
          <a:effectLst/>
        </p:spPr>
        <p:txBody>
          <a:bodyPr wrap="none">
            <a:spAutoFit/>
          </a:bodyPr>
          <a:lstStyle/>
          <a:p>
            <a:pPr algn="ctr" eaLnBrk="0" hangingPunct="0"/>
            <a:r>
              <a:rPr lang="en-US" sz="2400" b="1" dirty="0" err="1" smtClean="0">
                <a:solidFill>
                  <a:srgbClr val="000000"/>
                </a:solidFill>
                <a:effectLst/>
                <a:latin typeface="Arial" charset="0"/>
              </a:rPr>
              <a:t>VNexpress</a:t>
            </a:r>
            <a:endParaRPr lang="en-US" sz="1400" dirty="0">
              <a:solidFill>
                <a:srgbClr val="000000"/>
              </a:solidFill>
              <a:effectLst/>
              <a:latin typeface="Arial" charset="0"/>
            </a:endParaRPr>
          </a:p>
        </p:txBody>
      </p:sp>
      <p:sp>
        <p:nvSpPr>
          <p:cNvPr id="71699" name="Text Box 19"/>
          <p:cNvSpPr txBox="1">
            <a:spLocks noChangeArrowheads="1"/>
          </p:cNvSpPr>
          <p:nvPr/>
        </p:nvSpPr>
        <p:spPr bwMode="auto">
          <a:xfrm>
            <a:off x="5810250" y="3581400"/>
            <a:ext cx="2038350" cy="923330"/>
          </a:xfrm>
          <a:prstGeom prst="rect">
            <a:avLst/>
          </a:prstGeom>
          <a:noFill/>
          <a:ln w="9525">
            <a:noFill/>
            <a:miter lim="800000"/>
            <a:headEnd/>
            <a:tailEnd/>
          </a:ln>
          <a:effectLst/>
        </p:spPr>
        <p:txBody>
          <a:bodyPr>
            <a:spAutoFit/>
          </a:bodyPr>
          <a:lstStyle/>
          <a:p>
            <a:pPr eaLnBrk="0" hangingPunct="0"/>
            <a:r>
              <a:rPr lang="en-US" sz="2000" b="1" dirty="0" err="1" smtClean="0">
                <a:solidFill>
                  <a:srgbClr val="000000"/>
                </a:solidFill>
                <a:effectLst/>
                <a:latin typeface="Arial" charset="0"/>
              </a:rPr>
              <a:t>Chức</a:t>
            </a:r>
            <a:r>
              <a:rPr lang="en-US" sz="2000" b="1" dirty="0" smtClean="0">
                <a:solidFill>
                  <a:srgbClr val="000000"/>
                </a:solidFill>
                <a:effectLst/>
                <a:latin typeface="Arial" charset="0"/>
              </a:rPr>
              <a:t> </a:t>
            </a:r>
            <a:r>
              <a:rPr lang="en-US" sz="2000" b="1" dirty="0" err="1" smtClean="0">
                <a:solidFill>
                  <a:srgbClr val="000000"/>
                </a:solidFill>
                <a:effectLst/>
                <a:latin typeface="Arial" charset="0"/>
              </a:rPr>
              <a:t>năng</a:t>
            </a:r>
            <a:r>
              <a:rPr lang="en-US" sz="2000" b="1" dirty="0" smtClean="0">
                <a:solidFill>
                  <a:srgbClr val="000000"/>
                </a:solidFill>
                <a:effectLst/>
                <a:latin typeface="Arial" charset="0"/>
              </a:rPr>
              <a:t> </a:t>
            </a:r>
            <a:r>
              <a:rPr lang="en-US" sz="2000" b="1" dirty="0" err="1" smtClean="0">
                <a:solidFill>
                  <a:srgbClr val="000000"/>
                </a:solidFill>
                <a:effectLst/>
                <a:latin typeface="Arial" charset="0"/>
              </a:rPr>
              <a:t>chương</a:t>
            </a:r>
            <a:r>
              <a:rPr lang="en-US" sz="2000" b="1" dirty="0" smtClean="0">
                <a:solidFill>
                  <a:srgbClr val="000000"/>
                </a:solidFill>
                <a:effectLst/>
                <a:latin typeface="Arial" charset="0"/>
              </a:rPr>
              <a:t> </a:t>
            </a:r>
            <a:r>
              <a:rPr lang="en-US" sz="2000" b="1" dirty="0" err="1" smtClean="0">
                <a:solidFill>
                  <a:srgbClr val="000000"/>
                </a:solidFill>
                <a:effectLst/>
                <a:latin typeface="Arial" charset="0"/>
              </a:rPr>
              <a:t>trình</a:t>
            </a:r>
            <a:r>
              <a:rPr lang="en-US" sz="2000" b="1" dirty="0" smtClean="0">
                <a:solidFill>
                  <a:srgbClr val="000000"/>
                </a:solidFill>
                <a:effectLst/>
                <a:latin typeface="Arial" charset="0"/>
              </a:rPr>
              <a:t> </a:t>
            </a:r>
          </a:p>
          <a:p>
            <a:pPr eaLnBrk="0" hangingPunct="0"/>
            <a:endParaRPr lang="en-US" sz="1400" dirty="0">
              <a:solidFill>
                <a:srgbClr val="000000"/>
              </a:solidFill>
              <a:effectLst/>
              <a:latin typeface="Arial" charset="0"/>
            </a:endParaRPr>
          </a:p>
        </p:txBody>
      </p:sp>
      <p:sp>
        <p:nvSpPr>
          <p:cNvPr id="19" name="Date Placeholder 3"/>
          <p:cNvSpPr>
            <a:spLocks noGrp="1"/>
          </p:cNvSpPr>
          <p:nvPr>
            <p:ph type="dt" sz="half" idx="10"/>
          </p:nvPr>
        </p:nvSpPr>
        <p:spPr>
          <a:xfrm>
            <a:off x="304800" y="6477000"/>
            <a:ext cx="2133600" cy="320675"/>
          </a:xfrm>
        </p:spPr>
        <p:txBody>
          <a:bodyPr/>
          <a:lstStyle/>
          <a:p>
            <a:r>
              <a:rPr lang="en-US" dirty="0" smtClean="0"/>
              <a:t>Project 5</a:t>
            </a:r>
          </a:p>
          <a:p>
            <a:endParaRPr lang="en-US" dirty="0"/>
          </a:p>
        </p:txBody>
      </p:sp>
      <p:sp>
        <p:nvSpPr>
          <p:cNvPr id="20" name="Footer Placeholder 5"/>
          <p:cNvSpPr>
            <a:spLocks noGrp="1"/>
          </p:cNvSpPr>
          <p:nvPr>
            <p:ph type="ftr" sz="quarter" idx="12"/>
          </p:nvPr>
        </p:nvSpPr>
        <p:spPr>
          <a:xfrm>
            <a:off x="5943600" y="6480175"/>
            <a:ext cx="2895600" cy="320675"/>
          </a:xfrm>
        </p:spPr>
        <p:txBody>
          <a:bodyPr/>
          <a:lstStyle/>
          <a:p>
            <a:r>
              <a:rPr lang="en-US" dirty="0" err="1" smtClean="0"/>
              <a:t>Nguyễn</a:t>
            </a:r>
            <a:r>
              <a:rPr lang="en-US" dirty="0" smtClean="0"/>
              <a:t> </a:t>
            </a:r>
            <a:r>
              <a:rPr lang="en-US" dirty="0" err="1" smtClean="0"/>
              <a:t>Văn</a:t>
            </a:r>
            <a:r>
              <a:rPr lang="en-US" dirty="0" smtClean="0"/>
              <a:t> </a:t>
            </a:r>
            <a:r>
              <a:rPr lang="en-US" dirty="0" err="1" smtClean="0"/>
              <a:t>Tôn</a:t>
            </a:r>
            <a:r>
              <a:rPr lang="en-US" dirty="0" smtClean="0"/>
              <a:t> – Mai </a:t>
            </a:r>
            <a:r>
              <a:rPr lang="en-US" dirty="0" err="1" smtClean="0"/>
              <a:t>Văn</a:t>
            </a:r>
            <a:r>
              <a:rPr lang="en-US" dirty="0" smtClean="0"/>
              <a:t> </a:t>
            </a:r>
            <a:r>
              <a:rPr lang="en-US" dirty="0" err="1" smtClean="0"/>
              <a:t>Phong</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Màn</a:t>
            </a:r>
            <a:r>
              <a:rPr lang="en-US" dirty="0" smtClean="0"/>
              <a:t> </a:t>
            </a:r>
            <a:r>
              <a:rPr lang="en-US" dirty="0" err="1" smtClean="0"/>
              <a:t>hình</a:t>
            </a:r>
            <a:r>
              <a:rPr lang="en-US" dirty="0" smtClean="0"/>
              <a:t> </a:t>
            </a:r>
            <a:r>
              <a:rPr lang="en-US" dirty="0" err="1" smtClean="0"/>
              <a:t>chính</a:t>
            </a:r>
            <a:endParaRPr lang="en-US" dirty="0"/>
          </a:p>
        </p:txBody>
      </p:sp>
      <p:sp>
        <p:nvSpPr>
          <p:cNvPr id="3" name="Content Placeholder 2"/>
          <p:cNvSpPr>
            <a:spLocks noGrp="1"/>
          </p:cNvSpPr>
          <p:nvPr>
            <p:ph idx="1"/>
          </p:nvPr>
        </p:nvSpPr>
        <p:spPr/>
        <p:txBody>
          <a:bodyPr/>
          <a:lstStyle/>
          <a:p>
            <a:r>
              <a:rPr lang="en-US" dirty="0" err="1" smtClean="0">
                <a:latin typeface="Times New Roman" pitchFamily="18" charset="0"/>
                <a:cs typeface="Times New Roman" pitchFamily="18" charset="0"/>
              </a:rPr>
              <a:t>Màn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hình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chính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giúp</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cho</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bạn</a:t>
            </a:r>
            <a:r>
              <a:rPr lang="en-US" dirty="0" smtClean="0">
                <a:latin typeface="Times New Roman" pitchFamily="18" charset="0"/>
                <a:cs typeface="Times New Roman" pitchFamily="18" charset="0"/>
              </a:rPr>
              <a:t> có </a:t>
            </a:r>
            <a:r>
              <a:rPr lang="en-US" dirty="0" err="1" smtClean="0">
                <a:latin typeface="Times New Roman" pitchFamily="18" charset="0"/>
                <a:cs typeface="Times New Roman" pitchFamily="18" charset="0"/>
              </a:rPr>
              <a:t>thê</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tiếp</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cận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ngay</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với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những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bài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viết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mới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nhất</a:t>
            </a:r>
            <a:r>
              <a:rPr lang="en-US" dirty="0" smtClean="0">
                <a:latin typeface="Times New Roman" pitchFamily="18" charset="0"/>
                <a:cs typeface="Times New Roman" pitchFamily="18" charset="0"/>
              </a:rPr>
              <a:t>(ở </a:t>
            </a:r>
            <a:r>
              <a:rPr lang="en-US" dirty="0" err="1" smtClean="0">
                <a:latin typeface="Times New Roman" pitchFamily="18" charset="0"/>
                <a:cs typeface="Times New Roman" pitchFamily="18" charset="0"/>
              </a:rPr>
              <a:t>đây</a:t>
            </a:r>
            <a:r>
              <a:rPr lang="en-US" dirty="0" smtClean="0">
                <a:latin typeface="Times New Roman" pitchFamily="18" charset="0"/>
                <a:cs typeface="Times New Roman" pitchFamily="18" charset="0"/>
              </a:rPr>
              <a:t> là </a:t>
            </a:r>
            <a:r>
              <a:rPr lang="en-US" dirty="0" err="1" smtClean="0">
                <a:latin typeface="Times New Roman" pitchFamily="18" charset="0"/>
                <a:cs typeface="Times New Roman" pitchFamily="18" charset="0"/>
              </a:rPr>
              <a:t>các</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tiêu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đê</a:t>
            </a:r>
            <a:r>
              <a:rPr lang="en-US" dirty="0" smtClean="0">
                <a:latin typeface="Times New Roman" pitchFamily="18" charset="0"/>
                <a:cs typeface="Times New Roman" pitchFamily="18" charset="0"/>
              </a:rPr>
              <a:t>̀ tin </a:t>
            </a:r>
            <a:r>
              <a:rPr lang="en-US" dirty="0" err="1" smtClean="0">
                <a:latin typeface="Times New Roman" pitchFamily="18" charset="0"/>
                <a:cs typeface="Times New Roman" pitchFamily="18" charset="0"/>
              </a:rPr>
              <a:t>va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các</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đoạn</a:t>
            </a:r>
            <a:r>
              <a:rPr lang="en-US" dirty="0" smtClean="0">
                <a:latin typeface="Times New Roman" pitchFamily="18" charset="0"/>
                <a:cs typeface="Times New Roman" pitchFamily="18" charset="0"/>
              </a:rPr>
              <a:t> tin </a:t>
            </a:r>
            <a:r>
              <a:rPr lang="en-US" dirty="0" err="1" smtClean="0">
                <a:latin typeface="Times New Roman" pitchFamily="18" charset="0"/>
                <a:cs typeface="Times New Roman" pitchFamily="18" charset="0"/>
              </a:rPr>
              <a:t>ngắn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khoảng</a:t>
            </a:r>
            <a:r>
              <a:rPr lang="en-US" dirty="0" smtClean="0">
                <a:latin typeface="Times New Roman" pitchFamily="18" charset="0"/>
                <a:cs typeface="Times New Roman" pitchFamily="18" charset="0"/>
              </a:rPr>
              <a:t> 100 </a:t>
            </a:r>
            <a:r>
              <a:rPr lang="en-US" dirty="0" err="1" smtClean="0">
                <a:latin typeface="Times New Roman" pitchFamily="18" charset="0"/>
                <a:cs typeface="Times New Roman" pitchFamily="18" charset="0"/>
              </a:rPr>
              <a:t>chư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cái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kê</a:t>
            </a:r>
            <a:r>
              <a:rPr lang="en-US" dirty="0" smtClean="0">
                <a:latin typeface="Times New Roman" pitchFamily="18" charset="0"/>
                <a:cs typeface="Times New Roman" pitchFamily="18" charset="0"/>
              </a:rPr>
              <a:t>̉ cả </a:t>
            </a:r>
            <a:r>
              <a:rPr lang="en-US" dirty="0" err="1" smtClean="0">
                <a:latin typeface="Times New Roman" pitchFamily="18" charset="0"/>
                <a:cs typeface="Times New Roman" pitchFamily="18" charset="0"/>
              </a:rPr>
              <a:t>khoảng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trắng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va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dấu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của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chuyện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mục</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đa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chọn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được</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nhanh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va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dê</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tận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dụng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được</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khía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cạnh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cảm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ứng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của</a:t>
            </a:r>
            <a:r>
              <a:rPr lang="en-US" dirty="0" smtClean="0">
                <a:latin typeface="Times New Roman" pitchFamily="18" charset="0"/>
                <a:cs typeface="Times New Roman" pitchFamily="18" charset="0"/>
              </a:rPr>
              <a:t> android.</a:t>
            </a:r>
          </a:p>
          <a:p>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Bên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cạnh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đo</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cũng</a:t>
            </a:r>
            <a:r>
              <a:rPr lang="en-US" dirty="0" smtClean="0">
                <a:latin typeface="Times New Roman" pitchFamily="18" charset="0"/>
                <a:cs typeface="Times New Roman" pitchFamily="18" charset="0"/>
              </a:rPr>
              <a:t> có </a:t>
            </a:r>
            <a:r>
              <a:rPr lang="en-US" dirty="0" err="1" smtClean="0">
                <a:latin typeface="Times New Roman" pitchFamily="18" charset="0"/>
                <a:cs typeface="Times New Roman" pitchFamily="18" charset="0"/>
              </a:rPr>
              <a:t>thê</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chọn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chuyên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mục</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khác</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đê</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lấy</a:t>
            </a:r>
            <a:r>
              <a:rPr lang="en-US" dirty="0" smtClean="0">
                <a:latin typeface="Times New Roman" pitchFamily="18" charset="0"/>
                <a:cs typeface="Times New Roman" pitchFamily="18" charset="0"/>
              </a:rPr>
              <a:t> tin </a:t>
            </a:r>
            <a:r>
              <a:rPr lang="en-US" dirty="0" err="1" smtClean="0">
                <a:latin typeface="Times New Roman" pitchFamily="18" charset="0"/>
                <a:cs typeface="Times New Roman" pitchFamily="18" charset="0"/>
              </a:rPr>
              <a:t>của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chuyên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mục</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đo</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vê</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đọc</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bằng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cách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chọn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vào</a:t>
            </a:r>
            <a:r>
              <a:rPr lang="en-US" dirty="0" smtClean="0">
                <a:latin typeface="Times New Roman" pitchFamily="18" charset="0"/>
                <a:cs typeface="Times New Roman" pitchFamily="18" charset="0"/>
              </a:rPr>
              <a:t> menu </a:t>
            </a:r>
            <a:r>
              <a:rPr lang="en-US" dirty="0" err="1" smtClean="0">
                <a:latin typeface="Times New Roman" pitchFamily="18" charset="0"/>
                <a:cs typeface="Times New Roman" pitchFamily="18" charset="0"/>
              </a:rPr>
              <a:t>tên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chuyên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mục</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tương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ứng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va</a:t>
            </a:r>
            <a:r>
              <a:rPr lang="en-US" dirty="0" smtClean="0">
                <a:latin typeface="Times New Roman" pitchFamily="18" charset="0"/>
                <a:cs typeface="Times New Roman" pitchFamily="18" charset="0"/>
              </a:rPr>
              <a:t>̀ click </a:t>
            </a:r>
            <a:r>
              <a:rPr lang="en-US" dirty="0" err="1" smtClean="0">
                <a:latin typeface="Times New Roman" pitchFamily="18" charset="0"/>
                <a:cs typeface="Times New Roman" pitchFamily="18" charset="0"/>
              </a:rPr>
              <a:t>vào</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Nút</a:t>
            </a:r>
            <a:r>
              <a:rPr lang="en-US" dirty="0" smtClean="0">
                <a:latin typeface="Times New Roman" pitchFamily="18" charset="0"/>
                <a:cs typeface="Times New Roman" pitchFamily="18" charset="0"/>
              </a:rPr>
              <a:t> Download </a:t>
            </a:r>
            <a:r>
              <a:rPr lang="en-US" dirty="0" err="1" smtClean="0">
                <a:latin typeface="Times New Roman" pitchFamily="18" charset="0"/>
                <a:cs typeface="Times New Roman" pitchFamily="18" charset="0"/>
              </a:rPr>
              <a:t>đê</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lấy</a:t>
            </a:r>
            <a:r>
              <a:rPr lang="en-US" dirty="0" smtClean="0">
                <a:latin typeface="Times New Roman" pitchFamily="18" charset="0"/>
                <a:cs typeface="Times New Roman" pitchFamily="18" charset="0"/>
              </a:rPr>
              <a:t> tin </a:t>
            </a:r>
            <a:r>
              <a:rPr lang="en-US" dirty="0" err="1" smtClean="0">
                <a:latin typeface="Times New Roman" pitchFamily="18" charset="0"/>
                <a:cs typeface="Times New Roman" pitchFamily="18" charset="0"/>
              </a:rPr>
              <a:t>của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chuyên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mục</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đo</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vê</a:t>
            </a:r>
            <a:r>
              <a:rPr lang="en-US" dirty="0" smtClean="0">
                <a:latin typeface="Times New Roman" pitchFamily="18" charset="0"/>
                <a:cs typeface="Times New Roman" pitchFamily="18" charset="0"/>
              </a:rPr>
              <a:t>̀.</a:t>
            </a:r>
          </a:p>
          <a:p>
            <a:endParaRPr lang="en-US" dirty="0"/>
          </a:p>
        </p:txBody>
      </p:sp>
      <p:sp>
        <p:nvSpPr>
          <p:cNvPr id="6" name="Date Placeholder 3"/>
          <p:cNvSpPr>
            <a:spLocks noGrp="1"/>
          </p:cNvSpPr>
          <p:nvPr>
            <p:ph type="dt" sz="half" idx="10"/>
          </p:nvPr>
        </p:nvSpPr>
        <p:spPr>
          <a:xfrm>
            <a:off x="304800" y="6477000"/>
            <a:ext cx="2133600" cy="320675"/>
          </a:xfrm>
        </p:spPr>
        <p:txBody>
          <a:bodyPr/>
          <a:lstStyle/>
          <a:p>
            <a:r>
              <a:rPr lang="en-US" dirty="0" smtClean="0"/>
              <a:t>Project 5</a:t>
            </a:r>
          </a:p>
          <a:p>
            <a:endParaRPr lang="en-US" dirty="0"/>
          </a:p>
        </p:txBody>
      </p:sp>
      <p:sp>
        <p:nvSpPr>
          <p:cNvPr id="7" name="Footer Placeholder 5"/>
          <p:cNvSpPr>
            <a:spLocks noGrp="1"/>
          </p:cNvSpPr>
          <p:nvPr>
            <p:ph type="ftr" sz="quarter" idx="12"/>
          </p:nvPr>
        </p:nvSpPr>
        <p:spPr>
          <a:xfrm>
            <a:off x="5943600" y="6480175"/>
            <a:ext cx="2895600" cy="320675"/>
          </a:xfrm>
        </p:spPr>
        <p:txBody>
          <a:bodyPr/>
          <a:lstStyle/>
          <a:p>
            <a:r>
              <a:rPr lang="en-US" dirty="0" err="1" smtClean="0"/>
              <a:t>Nguyễn</a:t>
            </a:r>
            <a:r>
              <a:rPr lang="en-US" dirty="0" smtClean="0"/>
              <a:t> </a:t>
            </a:r>
            <a:r>
              <a:rPr lang="en-US" dirty="0" err="1" smtClean="0"/>
              <a:t>Văn</a:t>
            </a:r>
            <a:r>
              <a:rPr lang="en-US" dirty="0" smtClean="0"/>
              <a:t> </a:t>
            </a:r>
            <a:r>
              <a:rPr lang="en-US" dirty="0" err="1" smtClean="0"/>
              <a:t>Tôn</a:t>
            </a:r>
            <a:r>
              <a:rPr lang="en-US" dirty="0" smtClean="0"/>
              <a:t> – Mai </a:t>
            </a:r>
            <a:r>
              <a:rPr lang="en-US" dirty="0" err="1" smtClean="0"/>
              <a:t>Văn</a:t>
            </a:r>
            <a:r>
              <a:rPr lang="en-US" dirty="0" smtClean="0"/>
              <a:t> </a:t>
            </a:r>
            <a:r>
              <a:rPr lang="en-US" dirty="0" err="1" smtClean="0"/>
              <a:t>Phong</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Giao</a:t>
            </a:r>
            <a:r>
              <a:rPr lang="en-US" dirty="0" smtClean="0"/>
              <a:t> </a:t>
            </a:r>
            <a:r>
              <a:rPr lang="en-US" dirty="0" err="1" smtClean="0"/>
              <a:t>diện</a:t>
            </a:r>
            <a:r>
              <a:rPr lang="en-US" dirty="0" smtClean="0"/>
              <a:t> </a:t>
            </a:r>
            <a:r>
              <a:rPr lang="en-US" dirty="0" err="1" smtClean="0"/>
              <a:t>chương</a:t>
            </a:r>
            <a:r>
              <a:rPr lang="en-US" dirty="0" smtClean="0"/>
              <a:t> </a:t>
            </a:r>
            <a:r>
              <a:rPr lang="en-US" dirty="0" err="1" smtClean="0"/>
              <a:t>trình</a:t>
            </a:r>
            <a:endParaRPr lang="en-US" dirty="0"/>
          </a:p>
        </p:txBody>
      </p:sp>
      <p:sp>
        <p:nvSpPr>
          <p:cNvPr id="6" name="Date Placeholder 3"/>
          <p:cNvSpPr>
            <a:spLocks noGrp="1"/>
          </p:cNvSpPr>
          <p:nvPr>
            <p:ph type="dt" sz="half" idx="10"/>
          </p:nvPr>
        </p:nvSpPr>
        <p:spPr>
          <a:xfrm>
            <a:off x="304800" y="6477000"/>
            <a:ext cx="2133600" cy="320675"/>
          </a:xfrm>
        </p:spPr>
        <p:txBody>
          <a:bodyPr/>
          <a:lstStyle/>
          <a:p>
            <a:r>
              <a:rPr lang="en-US" dirty="0" smtClean="0"/>
              <a:t>Project 5</a:t>
            </a:r>
          </a:p>
          <a:p>
            <a:endParaRPr lang="en-US" dirty="0"/>
          </a:p>
        </p:txBody>
      </p:sp>
      <p:sp>
        <p:nvSpPr>
          <p:cNvPr id="7" name="Footer Placeholder 5"/>
          <p:cNvSpPr>
            <a:spLocks noGrp="1"/>
          </p:cNvSpPr>
          <p:nvPr>
            <p:ph type="ftr" sz="quarter" idx="12"/>
          </p:nvPr>
        </p:nvSpPr>
        <p:spPr>
          <a:xfrm>
            <a:off x="5943600" y="6480175"/>
            <a:ext cx="2895600" cy="320675"/>
          </a:xfrm>
        </p:spPr>
        <p:txBody>
          <a:bodyPr/>
          <a:lstStyle/>
          <a:p>
            <a:r>
              <a:rPr lang="en-US" dirty="0" err="1" smtClean="0"/>
              <a:t>Nguyễn</a:t>
            </a:r>
            <a:r>
              <a:rPr lang="en-US" dirty="0" smtClean="0"/>
              <a:t> </a:t>
            </a:r>
            <a:r>
              <a:rPr lang="en-US" dirty="0" err="1" smtClean="0"/>
              <a:t>Văn</a:t>
            </a:r>
            <a:r>
              <a:rPr lang="en-US" dirty="0" smtClean="0"/>
              <a:t> </a:t>
            </a:r>
            <a:r>
              <a:rPr lang="en-US" dirty="0" err="1" smtClean="0"/>
              <a:t>Tôn</a:t>
            </a:r>
            <a:r>
              <a:rPr lang="en-US" dirty="0" smtClean="0"/>
              <a:t> – Mai </a:t>
            </a:r>
            <a:r>
              <a:rPr lang="en-US" dirty="0" err="1" smtClean="0"/>
              <a:t>Văn</a:t>
            </a:r>
            <a:r>
              <a:rPr lang="en-US" dirty="0" smtClean="0"/>
              <a:t> </a:t>
            </a:r>
            <a:r>
              <a:rPr lang="en-US" dirty="0" err="1" smtClean="0"/>
              <a:t>Phong</a:t>
            </a:r>
            <a:endParaRPr lang="en-US" dirty="0"/>
          </a:p>
        </p:txBody>
      </p:sp>
      <p:pic>
        <p:nvPicPr>
          <p:cNvPr id="8" name="Content Placeholder 7" descr="C:\Users\Admin\Desktop\5.png"/>
          <p:cNvPicPr>
            <a:picLocks noGrp="1"/>
          </p:cNvPicPr>
          <p:nvPr>
            <p:ph idx="1"/>
          </p:nvPr>
        </p:nvPicPr>
        <p:blipFill>
          <a:blip r:embed="rId2" cstate="print"/>
          <a:srcRect/>
          <a:stretch>
            <a:fillRect/>
          </a:stretch>
        </p:blipFill>
        <p:spPr bwMode="auto">
          <a:xfrm>
            <a:off x="0" y="1066800"/>
            <a:ext cx="9144000" cy="5486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Chức</a:t>
            </a:r>
            <a:r>
              <a:rPr lang="en-US" dirty="0" smtClean="0"/>
              <a:t> </a:t>
            </a:r>
            <a:r>
              <a:rPr lang="en-US" dirty="0" err="1" smtClean="0"/>
              <a:t>năng</a:t>
            </a:r>
            <a:r>
              <a:rPr lang="en-US" dirty="0" smtClean="0"/>
              <a:t> </a:t>
            </a:r>
            <a:r>
              <a:rPr lang="en-US" dirty="0" err="1" smtClean="0"/>
              <a:t>chính</a:t>
            </a:r>
            <a:r>
              <a:rPr lang="en-US" dirty="0" smtClean="0"/>
              <a:t> </a:t>
            </a:r>
            <a:r>
              <a:rPr lang="en-US" dirty="0" err="1" smtClean="0"/>
              <a:t>của</a:t>
            </a:r>
            <a:r>
              <a:rPr lang="en-US" dirty="0" smtClean="0"/>
              <a:t> </a:t>
            </a:r>
            <a:r>
              <a:rPr lang="en-US" dirty="0" err="1" smtClean="0"/>
              <a:t>chương</a:t>
            </a:r>
            <a:r>
              <a:rPr lang="en-US" dirty="0" smtClean="0"/>
              <a:t> </a:t>
            </a:r>
            <a:r>
              <a:rPr lang="en-US" dirty="0" err="1" smtClean="0"/>
              <a:t>trình</a:t>
            </a:r>
            <a:endParaRPr lang="en-US" dirty="0"/>
          </a:p>
        </p:txBody>
      </p:sp>
      <p:sp>
        <p:nvSpPr>
          <p:cNvPr id="3" name="Content Placeholder 2"/>
          <p:cNvSpPr>
            <a:spLocks noGrp="1"/>
          </p:cNvSpPr>
          <p:nvPr>
            <p:ph idx="1"/>
          </p:nvPr>
        </p:nvSpPr>
        <p:spPr/>
        <p:txBody>
          <a:bodyPr/>
          <a:lstStyle/>
          <a:p>
            <a:r>
              <a:rPr lang="en-US" dirty="0" err="1" smtClean="0">
                <a:latin typeface="Times New Roman" pitchFamily="18" charset="0"/>
                <a:cs typeface="Times New Roman" pitchFamily="18" charset="0"/>
              </a:rPr>
              <a:t>Phần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mềm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đọc</a:t>
            </a:r>
            <a:r>
              <a:rPr lang="en-US" dirty="0" smtClean="0">
                <a:latin typeface="Times New Roman" pitchFamily="18" charset="0"/>
                <a:cs typeface="Times New Roman" pitchFamily="18" charset="0"/>
              </a:rPr>
              <a:t> tin RSS </a:t>
            </a:r>
            <a:r>
              <a:rPr lang="en-US" dirty="0" err="1" smtClean="0">
                <a:latin typeface="Times New Roman" pitchFamily="18" charset="0"/>
                <a:cs typeface="Times New Roman" pitchFamily="18" charset="0"/>
              </a:rPr>
              <a:t>này</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của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chúng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em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chu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yếu</a:t>
            </a:r>
            <a:r>
              <a:rPr lang="en-US" dirty="0" smtClean="0">
                <a:latin typeface="Times New Roman" pitchFamily="18" charset="0"/>
                <a:cs typeface="Times New Roman" pitchFamily="18" charset="0"/>
              </a:rPr>
              <a:t> là </a:t>
            </a:r>
            <a:r>
              <a:rPr lang="en-US" dirty="0" err="1" smtClean="0">
                <a:latin typeface="Times New Roman" pitchFamily="18" charset="0"/>
                <a:cs typeface="Times New Roman" pitchFamily="18" charset="0"/>
              </a:rPr>
              <a:t>lấy</a:t>
            </a:r>
            <a:r>
              <a:rPr lang="en-US" dirty="0" smtClean="0">
                <a:latin typeface="Times New Roman" pitchFamily="18" charset="0"/>
                <a:cs typeface="Times New Roman" pitchFamily="18" charset="0"/>
              </a:rPr>
              <a:t> tin </a:t>
            </a:r>
            <a:r>
              <a:rPr lang="en-US" dirty="0" err="1" smtClean="0">
                <a:latin typeface="Times New Roman" pitchFamily="18" charset="0"/>
                <a:cs typeface="Times New Roman" pitchFamily="18" charset="0"/>
              </a:rPr>
              <a:t>một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sô</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chuyên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mục</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của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trang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VnExpress</a:t>
            </a:r>
            <a:r>
              <a:rPr lang="en-US" dirty="0" smtClean="0">
                <a:latin typeface="Times New Roman" pitchFamily="18" charset="0"/>
                <a:cs typeface="Times New Roman" pitchFamily="18" charset="0"/>
              </a:rPr>
              <a:t>.</a:t>
            </a:r>
          </a:p>
          <a:p>
            <a:r>
              <a:rPr lang="en-US" dirty="0" err="1" smtClean="0">
                <a:latin typeface="Times New Roman" pitchFamily="18" charset="0"/>
                <a:cs typeface="Times New Roman" pitchFamily="18" charset="0"/>
              </a:rPr>
              <a:t>Hô</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trơ</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đọc</a:t>
            </a:r>
            <a:r>
              <a:rPr lang="en-US" dirty="0" smtClean="0">
                <a:latin typeface="Times New Roman" pitchFamily="18" charset="0"/>
                <a:cs typeface="Times New Roman" pitchFamily="18" charset="0"/>
              </a:rPr>
              <a:t> tin có </a:t>
            </a:r>
            <a:r>
              <a:rPr lang="en-US" dirty="0" err="1" smtClean="0">
                <a:latin typeface="Times New Roman" pitchFamily="18" charset="0"/>
                <a:cs typeface="Times New Roman" pitchFamily="18" charset="0"/>
              </a:rPr>
              <a:t>chuẩn</a:t>
            </a:r>
            <a:r>
              <a:rPr lang="en-US" dirty="0" smtClean="0">
                <a:latin typeface="Times New Roman" pitchFamily="18" charset="0"/>
                <a:cs typeface="Times New Roman" pitchFamily="18" charset="0"/>
              </a:rPr>
              <a:t> RSS </a:t>
            </a:r>
            <a:r>
              <a:rPr lang="en-US" dirty="0" err="1" smtClean="0">
                <a:latin typeface="Times New Roman" pitchFamily="18" charset="0"/>
                <a:cs typeface="Times New Roman" pitchFamily="18" charset="0"/>
              </a:rPr>
              <a:t>của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một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sô</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trang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báo</a:t>
            </a:r>
            <a:r>
              <a:rPr lang="en-US" dirty="0" smtClean="0">
                <a:latin typeface="Times New Roman" pitchFamily="18" charset="0"/>
                <a:cs typeface="Times New Roman" pitchFamily="18" charset="0"/>
              </a:rPr>
              <a:t>(cụ </a:t>
            </a:r>
            <a:r>
              <a:rPr lang="en-US" dirty="0" err="1" smtClean="0">
                <a:latin typeface="Times New Roman" pitchFamily="18" charset="0"/>
                <a:cs typeface="Times New Roman" pitchFamily="18" charset="0"/>
              </a:rPr>
              <a:t>thê</a:t>
            </a:r>
            <a:r>
              <a:rPr lang="en-US" dirty="0" smtClean="0">
                <a:latin typeface="Times New Roman" pitchFamily="18" charset="0"/>
                <a:cs typeface="Times New Roman" pitchFamily="18" charset="0"/>
              </a:rPr>
              <a:t>̉ ở </a:t>
            </a:r>
            <a:r>
              <a:rPr lang="en-US" dirty="0" err="1" smtClean="0">
                <a:latin typeface="Times New Roman" pitchFamily="18" charset="0"/>
                <a:cs typeface="Times New Roman" pitchFamily="18" charset="0"/>
              </a:rPr>
              <a:t>đây</a:t>
            </a:r>
            <a:r>
              <a:rPr lang="en-US" dirty="0" smtClean="0">
                <a:latin typeface="Times New Roman" pitchFamily="18" charset="0"/>
                <a:cs typeface="Times New Roman" pitchFamily="18" charset="0"/>
              </a:rPr>
              <a:t> là </a:t>
            </a:r>
            <a:r>
              <a:rPr lang="en-US" dirty="0" err="1" smtClean="0">
                <a:latin typeface="Times New Roman" pitchFamily="18" charset="0"/>
                <a:cs typeface="Times New Roman" pitchFamily="18" charset="0"/>
              </a:rPr>
              <a:t>trang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VnExpress</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hiển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thi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tiêu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đê</a:t>
            </a:r>
            <a:r>
              <a:rPr lang="en-US" dirty="0" smtClean="0">
                <a:latin typeface="Times New Roman" pitchFamily="18" charset="0"/>
                <a:cs typeface="Times New Roman" pitchFamily="18" charset="0"/>
              </a:rPr>
              <a:t>̀ tin </a:t>
            </a:r>
            <a:r>
              <a:rPr lang="en-US" dirty="0" err="1" smtClean="0">
                <a:latin typeface="Times New Roman" pitchFamily="18" charset="0"/>
                <a:cs typeface="Times New Roman" pitchFamily="18" charset="0"/>
              </a:rPr>
              <a:t>va</a:t>
            </a:r>
            <a:r>
              <a:rPr lang="en-US" dirty="0" smtClean="0">
                <a:latin typeface="Times New Roman" pitchFamily="18" charset="0"/>
                <a:cs typeface="Times New Roman" pitchFamily="18" charset="0"/>
              </a:rPr>
              <a:t>̀ 1 </a:t>
            </a:r>
            <a:r>
              <a:rPr lang="en-US" dirty="0" err="1" smtClean="0">
                <a:latin typeface="Times New Roman" pitchFamily="18" charset="0"/>
                <a:cs typeface="Times New Roman" pitchFamily="18" charset="0"/>
              </a:rPr>
              <a:t>đoạn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của</a:t>
            </a:r>
            <a:r>
              <a:rPr lang="en-US" dirty="0" smtClean="0">
                <a:latin typeface="Times New Roman" pitchFamily="18" charset="0"/>
                <a:cs typeface="Times New Roman" pitchFamily="18" charset="0"/>
              </a:rPr>
              <a:t> tin </a:t>
            </a:r>
            <a:r>
              <a:rPr lang="en-US" dirty="0" err="1" smtClean="0">
                <a:latin typeface="Times New Roman" pitchFamily="18" charset="0"/>
                <a:cs typeface="Times New Roman" pitchFamily="18" charset="0"/>
              </a:rPr>
              <a:t>tức</a:t>
            </a:r>
            <a:r>
              <a:rPr lang="en-US" dirty="0" smtClean="0">
                <a:latin typeface="Times New Roman" pitchFamily="18" charset="0"/>
                <a:cs typeface="Times New Roman" pitchFamily="18" charset="0"/>
              </a:rPr>
              <a:t>. </a:t>
            </a:r>
          </a:p>
          <a:p>
            <a:r>
              <a:rPr lang="en-US" dirty="0" err="1" smtClean="0">
                <a:latin typeface="Times New Roman" pitchFamily="18" charset="0"/>
                <a:cs typeface="Times New Roman" pitchFamily="18" charset="0"/>
              </a:rPr>
              <a:t>Quản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li</a:t>
            </a:r>
            <a:r>
              <a:rPr lang="en-US" dirty="0" smtClean="0">
                <a:latin typeface="Times New Roman" pitchFamily="18" charset="0"/>
                <a:cs typeface="Times New Roman" pitchFamily="18" charset="0"/>
              </a:rPr>
              <a:t>́ tin </a:t>
            </a:r>
            <a:r>
              <a:rPr lang="en-US" dirty="0" err="1" smtClean="0">
                <a:latin typeface="Times New Roman" pitchFamily="18" charset="0"/>
                <a:cs typeface="Times New Roman" pitchFamily="18" charset="0"/>
              </a:rPr>
              <a:t>tức</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theo</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từng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chuyên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mục</a:t>
            </a:r>
            <a:r>
              <a:rPr lang="en-US" dirty="0" smtClean="0">
                <a:latin typeface="Times New Roman" pitchFamily="18" charset="0"/>
                <a:cs typeface="Times New Roman" pitchFamily="18" charset="0"/>
              </a:rPr>
              <a:t>.</a:t>
            </a:r>
          </a:p>
          <a:p>
            <a:r>
              <a:rPr lang="en-US" dirty="0" err="1" smtClean="0">
                <a:latin typeface="Times New Roman" pitchFamily="18" charset="0"/>
                <a:cs typeface="Times New Roman" pitchFamily="18" charset="0"/>
              </a:rPr>
              <a:t>Thường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xuyên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bô</a:t>
            </a:r>
            <a:r>
              <a:rPr lang="en-US" dirty="0" smtClean="0">
                <a:latin typeface="Times New Roman" pitchFamily="18" charset="0"/>
                <a:cs typeface="Times New Roman" pitchFamily="18" charset="0"/>
              </a:rPr>
              <a:t>̉ sung tin </a:t>
            </a:r>
            <a:r>
              <a:rPr lang="en-US" dirty="0" err="1" smtClean="0">
                <a:latin typeface="Times New Roman" pitchFamily="18" charset="0"/>
                <a:cs typeface="Times New Roman" pitchFamily="18" charset="0"/>
              </a:rPr>
              <a:t>tức</a:t>
            </a:r>
            <a:r>
              <a:rPr lang="en-US" dirty="0" smtClean="0">
                <a:latin typeface="Times New Roman" pitchFamily="18" charset="0"/>
                <a:cs typeface="Times New Roman" pitchFamily="18" charset="0"/>
              </a:rPr>
              <a:t> có </a:t>
            </a:r>
            <a:r>
              <a:rPr lang="en-US" dirty="0" err="1" smtClean="0">
                <a:latin typeface="Times New Roman" pitchFamily="18" charset="0"/>
                <a:cs typeface="Times New Roman" pitchFamily="18" charset="0"/>
              </a:rPr>
              <a:t>sẵn</a:t>
            </a:r>
            <a:r>
              <a:rPr lang="en-US" dirty="0" smtClean="0">
                <a:latin typeface="Times New Roman" pitchFamily="18" charset="0"/>
                <a:cs typeface="Times New Roman" pitchFamily="18" charset="0"/>
              </a:rPr>
              <a:t> ở </a:t>
            </a:r>
            <a:r>
              <a:rPr lang="en-US" dirty="0" err="1" smtClean="0">
                <a:latin typeface="Times New Roman" pitchFamily="18" charset="0"/>
                <a:cs typeface="Times New Roman" pitchFamily="18" charset="0"/>
              </a:rPr>
              <a:t>các</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chuyên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mục</a:t>
            </a:r>
            <a:r>
              <a:rPr lang="en-US" dirty="0" smtClean="0">
                <a:latin typeface="Times New Roman" pitchFamily="18" charset="0"/>
                <a:cs typeface="Times New Roman" pitchFamily="18" charset="0"/>
              </a:rPr>
              <a:t>.</a:t>
            </a:r>
          </a:p>
          <a:p>
            <a:r>
              <a:rPr lang="en-US" dirty="0" smtClean="0">
                <a:latin typeface="Times New Roman" pitchFamily="18" charset="0"/>
                <a:cs typeface="Times New Roman" pitchFamily="18" charset="0"/>
              </a:rPr>
              <a:t>Có </a:t>
            </a:r>
            <a:r>
              <a:rPr lang="en-US" dirty="0" err="1" smtClean="0">
                <a:latin typeface="Times New Roman" pitchFamily="18" charset="0"/>
                <a:cs typeface="Times New Roman" pitchFamily="18" charset="0"/>
              </a:rPr>
              <a:t>thê</a:t>
            </a:r>
            <a:r>
              <a:rPr lang="en-US" dirty="0" smtClean="0">
                <a:latin typeface="Times New Roman" pitchFamily="18" charset="0"/>
                <a:cs typeface="Times New Roman" pitchFamily="18" charset="0"/>
              </a:rPr>
              <a:t>̉ reset </a:t>
            </a:r>
            <a:r>
              <a:rPr lang="en-US" dirty="0" err="1" smtClean="0">
                <a:latin typeface="Times New Roman" pitchFamily="18" charset="0"/>
                <a:cs typeface="Times New Roman" pitchFamily="18" charset="0"/>
              </a:rPr>
              <a:t>lại</a:t>
            </a:r>
            <a:r>
              <a:rPr lang="en-US" dirty="0" smtClean="0">
                <a:latin typeface="Times New Roman" pitchFamily="18" charset="0"/>
                <a:cs typeface="Times New Roman" pitchFamily="18" charset="0"/>
              </a:rPr>
              <a:t> tin </a:t>
            </a:r>
            <a:r>
              <a:rPr lang="en-US" dirty="0" err="1" smtClean="0">
                <a:latin typeface="Times New Roman" pitchFamily="18" charset="0"/>
                <a:cs typeface="Times New Roman" pitchFamily="18" charset="0"/>
              </a:rPr>
              <a:t>tức</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va</a:t>
            </a:r>
            <a:r>
              <a:rPr lang="en-US" dirty="0" smtClean="0">
                <a:latin typeface="Times New Roman" pitchFamily="18" charset="0"/>
                <a:cs typeface="Times New Roman" pitchFamily="18" charset="0"/>
              </a:rPr>
              <a:t>̀ load </a:t>
            </a:r>
            <a:r>
              <a:rPr lang="en-US" dirty="0" err="1" smtClean="0">
                <a:latin typeface="Times New Roman" pitchFamily="18" charset="0"/>
                <a:cs typeface="Times New Roman" pitchFamily="18" charset="0"/>
              </a:rPr>
              <a:t>lại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trang</a:t>
            </a:r>
            <a:r>
              <a:rPr lang="en-US" dirty="0" smtClean="0">
                <a:latin typeface="Times New Roman" pitchFamily="18" charset="0"/>
                <a:cs typeface="Times New Roman" pitchFamily="18" charset="0"/>
              </a:rPr>
              <a:t> tin.</a:t>
            </a:r>
          </a:p>
          <a:p>
            <a:endParaRPr lang="en-US" dirty="0"/>
          </a:p>
        </p:txBody>
      </p:sp>
      <p:sp>
        <p:nvSpPr>
          <p:cNvPr id="4" name="Date Placeholder 3"/>
          <p:cNvSpPr>
            <a:spLocks noGrp="1"/>
          </p:cNvSpPr>
          <p:nvPr>
            <p:ph type="dt" sz="half" idx="10"/>
          </p:nvPr>
        </p:nvSpPr>
        <p:spPr/>
        <p:txBody>
          <a:bodyPr/>
          <a:lstStyle/>
          <a:p>
            <a:r>
              <a:rPr lang="en-US" smtClean="0"/>
              <a:t>www.themegallery.com</a:t>
            </a:r>
            <a:endParaRPr lang="en-US"/>
          </a:p>
        </p:txBody>
      </p:sp>
      <p:sp>
        <p:nvSpPr>
          <p:cNvPr id="5" name="Footer Placeholder 4"/>
          <p:cNvSpPr>
            <a:spLocks noGrp="1"/>
          </p:cNvSpPr>
          <p:nvPr>
            <p:ph type="ftr" sz="quarter" idx="12"/>
          </p:nvPr>
        </p:nvSpPr>
        <p:spPr/>
        <p:txBody>
          <a:bodyPr/>
          <a:lstStyle/>
          <a:p>
            <a:r>
              <a:rPr lang="en-US" smtClean="0"/>
              <a:t>Company Logo</a:t>
            </a: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Kết</a:t>
            </a:r>
            <a:r>
              <a:rPr lang="en-US" dirty="0" smtClean="0"/>
              <a:t> </a:t>
            </a:r>
            <a:r>
              <a:rPr lang="en-US" dirty="0" err="1" smtClean="0"/>
              <a:t>luận</a:t>
            </a:r>
            <a:endParaRPr lang="en-US" dirty="0"/>
          </a:p>
        </p:txBody>
      </p:sp>
      <p:sp>
        <p:nvSpPr>
          <p:cNvPr id="6" name="Date Placeholder 3"/>
          <p:cNvSpPr>
            <a:spLocks noGrp="1"/>
          </p:cNvSpPr>
          <p:nvPr>
            <p:ph type="dt" sz="half" idx="10"/>
          </p:nvPr>
        </p:nvSpPr>
        <p:spPr>
          <a:xfrm>
            <a:off x="304800" y="6477000"/>
            <a:ext cx="2133600" cy="320675"/>
          </a:xfrm>
        </p:spPr>
        <p:txBody>
          <a:bodyPr/>
          <a:lstStyle/>
          <a:p>
            <a:r>
              <a:rPr lang="en-US" dirty="0" smtClean="0"/>
              <a:t>Project 5</a:t>
            </a:r>
          </a:p>
          <a:p>
            <a:endParaRPr lang="en-US" dirty="0"/>
          </a:p>
        </p:txBody>
      </p:sp>
      <p:sp>
        <p:nvSpPr>
          <p:cNvPr id="7" name="Footer Placeholder 5"/>
          <p:cNvSpPr>
            <a:spLocks noGrp="1"/>
          </p:cNvSpPr>
          <p:nvPr>
            <p:ph type="ftr" sz="quarter" idx="12"/>
          </p:nvPr>
        </p:nvSpPr>
        <p:spPr>
          <a:xfrm>
            <a:off x="5943600" y="6480175"/>
            <a:ext cx="2895600" cy="320675"/>
          </a:xfrm>
        </p:spPr>
        <p:txBody>
          <a:bodyPr/>
          <a:lstStyle/>
          <a:p>
            <a:r>
              <a:rPr lang="en-US" dirty="0" err="1" smtClean="0"/>
              <a:t>Nguyễn</a:t>
            </a:r>
            <a:r>
              <a:rPr lang="en-US" dirty="0" smtClean="0"/>
              <a:t> </a:t>
            </a:r>
            <a:r>
              <a:rPr lang="en-US" dirty="0" err="1" smtClean="0"/>
              <a:t>Văn</a:t>
            </a:r>
            <a:r>
              <a:rPr lang="en-US" dirty="0" smtClean="0"/>
              <a:t> </a:t>
            </a:r>
            <a:r>
              <a:rPr lang="en-US" dirty="0" err="1" smtClean="0"/>
              <a:t>Tôn</a:t>
            </a:r>
            <a:r>
              <a:rPr lang="en-US" dirty="0" smtClean="0"/>
              <a:t> – Mai </a:t>
            </a:r>
            <a:r>
              <a:rPr lang="en-US" dirty="0" err="1" smtClean="0"/>
              <a:t>Văn</a:t>
            </a:r>
            <a:r>
              <a:rPr lang="en-US" dirty="0" smtClean="0"/>
              <a:t> </a:t>
            </a:r>
            <a:r>
              <a:rPr lang="en-US" dirty="0" err="1" smtClean="0"/>
              <a:t>Phong</a:t>
            </a:r>
            <a:endParaRPr lang="en-US" dirty="0"/>
          </a:p>
        </p:txBody>
      </p:sp>
      <p:sp>
        <p:nvSpPr>
          <p:cNvPr id="9" name="Content Placeholder 8"/>
          <p:cNvSpPr>
            <a:spLocks noGrp="1"/>
          </p:cNvSpPr>
          <p:nvPr>
            <p:ph idx="1"/>
          </p:nvPr>
        </p:nvSpPr>
        <p:spPr/>
        <p:txBody>
          <a:bodyPr/>
          <a:lstStyle/>
          <a:p>
            <a:r>
              <a:rPr lang="en-US" dirty="0" err="1" smtClean="0">
                <a:latin typeface="Times New Roman" pitchFamily="18" charset="0"/>
                <a:cs typeface="Times New Roman" pitchFamily="18" charset="0"/>
              </a:rPr>
              <a:t>Sau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khi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thực</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hiện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xong</a:t>
            </a:r>
            <a:r>
              <a:rPr lang="en-US" dirty="0" smtClean="0">
                <a:latin typeface="Times New Roman" pitchFamily="18" charset="0"/>
                <a:cs typeface="Times New Roman" pitchFamily="18" charset="0"/>
              </a:rPr>
              <a:t> project </a:t>
            </a:r>
            <a:r>
              <a:rPr lang="en-US" dirty="0" err="1" smtClean="0">
                <a:latin typeface="Times New Roman" pitchFamily="18" charset="0"/>
                <a:cs typeface="Times New Roman" pitchFamily="18" charset="0"/>
              </a:rPr>
              <a:t>này</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em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đã</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nắm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bắt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được</a:t>
            </a:r>
            <a:r>
              <a:rPr lang="en-US" dirty="0" smtClean="0">
                <a:latin typeface="Times New Roman" pitchFamily="18" charset="0"/>
                <a:cs typeface="Times New Roman" pitchFamily="18" charset="0"/>
              </a:rPr>
              <a:t> qui </a:t>
            </a:r>
            <a:r>
              <a:rPr lang="en-US" dirty="0" err="1" smtClean="0">
                <a:latin typeface="Times New Roman" pitchFamily="18" charset="0"/>
                <a:cs typeface="Times New Roman" pitchFamily="18" charset="0"/>
              </a:rPr>
              <a:t>trình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làm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một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dự</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án</a:t>
            </a:r>
            <a:endParaRPr lang="en-US" dirty="0" smtClean="0">
              <a:latin typeface="Times New Roman" pitchFamily="18" charset="0"/>
              <a:cs typeface="Times New Roman" pitchFamily="18" charset="0"/>
            </a:endParaRPr>
          </a:p>
          <a:p>
            <a:r>
              <a:rPr lang="en-US" dirty="0" err="1" smtClean="0">
                <a:latin typeface="Times New Roman" pitchFamily="18" charset="0"/>
                <a:cs typeface="Times New Roman" pitchFamily="18" charset="0"/>
              </a:rPr>
              <a:t>phần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mềm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trên</a:t>
            </a:r>
            <a:r>
              <a:rPr lang="en-US" dirty="0" smtClean="0">
                <a:latin typeface="Times New Roman" pitchFamily="18" charset="0"/>
                <a:cs typeface="Times New Roman" pitchFamily="18" charset="0"/>
              </a:rPr>
              <a:t> mobile </a:t>
            </a:r>
            <a:r>
              <a:rPr lang="en-US" dirty="0" err="1" smtClean="0">
                <a:latin typeface="Times New Roman" pitchFamily="18" charset="0"/>
                <a:cs typeface="Times New Roman" pitchFamily="18" charset="0"/>
              </a:rPr>
              <a:t>nói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chung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đồng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thời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hiểu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thêm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được</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nhiều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kiến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thức</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về</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Android </a:t>
            </a:r>
            <a:r>
              <a:rPr lang="en-US" dirty="0" err="1" smtClean="0">
                <a:latin typeface="Times New Roman" pitchFamily="18" charset="0"/>
                <a:cs typeface="Times New Roman" pitchFamily="18" charset="0"/>
              </a:rPr>
              <a:t>như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các</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thành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phần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trong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một</a:t>
            </a:r>
            <a:r>
              <a:rPr lang="en-US" dirty="0" smtClean="0">
                <a:latin typeface="Times New Roman" pitchFamily="18" charset="0"/>
                <a:cs typeface="Times New Roman" pitchFamily="18" charset="0"/>
              </a:rPr>
              <a:t> Android Project </a:t>
            </a:r>
            <a:r>
              <a:rPr lang="en-US" dirty="0" err="1" smtClean="0">
                <a:latin typeface="Times New Roman" pitchFamily="18" charset="0"/>
                <a:cs typeface="Times New Roman" pitchFamily="18" charset="0"/>
              </a:rPr>
              <a:t>và</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tệp</a:t>
            </a:r>
            <a:r>
              <a:rPr lang="en-US" dirty="0" smtClean="0">
                <a:latin typeface="Times New Roman" pitchFamily="18" charset="0"/>
                <a:cs typeface="Times New Roman" pitchFamily="18" charset="0"/>
              </a:rPr>
              <a:t> XML </a:t>
            </a:r>
            <a:r>
              <a:rPr lang="en-US" dirty="0" err="1" smtClean="0">
                <a:latin typeface="Times New Roman" pitchFamily="18" charset="0"/>
                <a:cs typeface="Times New Roman" pitchFamily="18" charset="0"/>
              </a:rPr>
              <a:t>trong</a:t>
            </a:r>
            <a:r>
              <a:rPr lang="en-US" dirty="0" smtClean="0">
                <a:latin typeface="Times New Roman" pitchFamily="18" charset="0"/>
                <a:cs typeface="Times New Roman" pitchFamily="18" charset="0"/>
              </a:rPr>
              <a:t> Android….</a:t>
            </a:r>
          </a:p>
          <a:p>
            <a:endParaRPr lang="en-US" i="1"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Hạn</a:t>
            </a:r>
            <a:r>
              <a:rPr lang="en-US" dirty="0" smtClean="0"/>
              <a:t> </a:t>
            </a:r>
            <a:r>
              <a:rPr lang="en-US" dirty="0" err="1" smtClean="0"/>
              <a:t>chế</a:t>
            </a:r>
            <a:r>
              <a:rPr lang="en-US" dirty="0" smtClean="0"/>
              <a:t> </a:t>
            </a:r>
            <a:r>
              <a:rPr lang="en-US" dirty="0" err="1" smtClean="0"/>
              <a:t>đề</a:t>
            </a:r>
            <a:r>
              <a:rPr lang="en-US" dirty="0" smtClean="0"/>
              <a:t> </a:t>
            </a:r>
            <a:r>
              <a:rPr lang="en-US" dirty="0" err="1" smtClean="0"/>
              <a:t>tài</a:t>
            </a:r>
            <a:r>
              <a:rPr lang="en-US" dirty="0" smtClean="0"/>
              <a:t> </a:t>
            </a:r>
            <a:endParaRPr lang="en-US" dirty="0"/>
          </a:p>
        </p:txBody>
      </p:sp>
      <p:sp>
        <p:nvSpPr>
          <p:cNvPr id="3" name="Content Placeholder 2"/>
          <p:cNvSpPr>
            <a:spLocks noGrp="1"/>
          </p:cNvSpPr>
          <p:nvPr>
            <p:ph idx="1"/>
          </p:nvPr>
        </p:nvSpPr>
        <p:spPr/>
        <p:txBody>
          <a:bodyPr/>
          <a:lstStyle/>
          <a:p>
            <a:r>
              <a:rPr lang="en-US" dirty="0" err="1" smtClean="0"/>
              <a:t>Chưa</a:t>
            </a:r>
            <a:r>
              <a:rPr lang="en-US" dirty="0" smtClean="0"/>
              <a:t> </a:t>
            </a:r>
            <a:r>
              <a:rPr lang="en-US" dirty="0" err="1" smtClean="0"/>
              <a:t>xây</a:t>
            </a:r>
            <a:r>
              <a:rPr lang="en-US" dirty="0" smtClean="0"/>
              <a:t> </a:t>
            </a:r>
            <a:r>
              <a:rPr lang="en-US" dirty="0" err="1" smtClean="0"/>
              <a:t>đựng</a:t>
            </a:r>
            <a:r>
              <a:rPr lang="en-US" dirty="0" smtClean="0"/>
              <a:t> </a:t>
            </a:r>
            <a:r>
              <a:rPr lang="en-US" dirty="0" err="1" smtClean="0"/>
              <a:t>dược</a:t>
            </a:r>
            <a:r>
              <a:rPr lang="en-US" dirty="0" smtClean="0"/>
              <a:t> </a:t>
            </a:r>
            <a:r>
              <a:rPr lang="en-US" dirty="0" err="1" smtClean="0"/>
              <a:t>một</a:t>
            </a:r>
            <a:r>
              <a:rPr lang="en-US" dirty="0" smtClean="0"/>
              <a:t> </a:t>
            </a:r>
            <a:r>
              <a:rPr lang="en-US" dirty="0" err="1" smtClean="0"/>
              <a:t>số</a:t>
            </a:r>
            <a:r>
              <a:rPr lang="en-US" dirty="0" smtClean="0"/>
              <a:t> </a:t>
            </a:r>
            <a:r>
              <a:rPr lang="en-US" dirty="0" err="1" smtClean="0"/>
              <a:t>chức</a:t>
            </a:r>
            <a:r>
              <a:rPr lang="en-US" dirty="0" smtClean="0"/>
              <a:t> </a:t>
            </a:r>
            <a:r>
              <a:rPr lang="en-US" dirty="0" err="1" smtClean="0"/>
              <a:t>năng</a:t>
            </a:r>
            <a:r>
              <a:rPr lang="en-US" dirty="0" smtClean="0"/>
              <a:t> </a:t>
            </a:r>
            <a:r>
              <a:rPr lang="en-US" dirty="0" err="1" smtClean="0"/>
              <a:t>của</a:t>
            </a:r>
            <a:r>
              <a:rPr lang="en-US" dirty="0" smtClean="0"/>
              <a:t> </a:t>
            </a:r>
            <a:r>
              <a:rPr lang="en-US" dirty="0" err="1" smtClean="0"/>
              <a:t>chương</a:t>
            </a:r>
            <a:r>
              <a:rPr lang="en-US" dirty="0" smtClean="0"/>
              <a:t> </a:t>
            </a:r>
            <a:r>
              <a:rPr lang="en-US" dirty="0" err="1" smtClean="0"/>
              <a:t>trình</a:t>
            </a:r>
            <a:r>
              <a:rPr lang="en-US" dirty="0" smtClean="0"/>
              <a:t> </a:t>
            </a:r>
            <a:r>
              <a:rPr lang="en-US" dirty="0" err="1" smtClean="0"/>
              <a:t>lấy</a:t>
            </a:r>
            <a:r>
              <a:rPr lang="en-US" dirty="0" smtClean="0"/>
              <a:t> tin </a:t>
            </a:r>
            <a:r>
              <a:rPr lang="en-US" dirty="0" err="1" smtClean="0"/>
              <a:t>tức</a:t>
            </a:r>
            <a:r>
              <a:rPr lang="en-US" dirty="0" smtClean="0"/>
              <a:t> </a:t>
            </a:r>
            <a:r>
              <a:rPr lang="en-US" dirty="0" err="1" smtClean="0"/>
              <a:t>như</a:t>
            </a:r>
            <a:r>
              <a:rPr lang="en-US" dirty="0" smtClean="0"/>
              <a:t> :</a:t>
            </a:r>
            <a:r>
              <a:rPr lang="en-US" dirty="0" err="1" smtClean="0"/>
              <a:t>lưu</a:t>
            </a:r>
            <a:r>
              <a:rPr lang="en-US" dirty="0" smtClean="0"/>
              <a:t> tin </a:t>
            </a:r>
            <a:r>
              <a:rPr lang="en-US" dirty="0" err="1" smtClean="0"/>
              <a:t>khi</a:t>
            </a:r>
            <a:r>
              <a:rPr lang="en-US" dirty="0" smtClean="0"/>
              <a:t> </a:t>
            </a:r>
            <a:r>
              <a:rPr lang="en-US" dirty="0" err="1" smtClean="0"/>
              <a:t>người</a:t>
            </a:r>
            <a:r>
              <a:rPr lang="en-US" dirty="0" smtClean="0"/>
              <a:t> </a:t>
            </a:r>
            <a:r>
              <a:rPr lang="en-US" dirty="0" err="1" smtClean="0"/>
              <a:t>dùng</a:t>
            </a:r>
            <a:r>
              <a:rPr lang="en-US" dirty="0" smtClean="0"/>
              <a:t> </a:t>
            </a:r>
            <a:r>
              <a:rPr lang="en-US" dirty="0" err="1" smtClean="0"/>
              <a:t>muốn</a:t>
            </a:r>
            <a:r>
              <a:rPr lang="en-US" dirty="0" smtClean="0"/>
              <a:t> </a:t>
            </a:r>
            <a:r>
              <a:rPr lang="en-US" dirty="0" err="1" smtClean="0"/>
              <a:t>đọc</a:t>
            </a:r>
            <a:r>
              <a:rPr lang="en-US" dirty="0" smtClean="0"/>
              <a:t> ở </a:t>
            </a:r>
            <a:r>
              <a:rPr lang="en-US" dirty="0" err="1" smtClean="0"/>
              <a:t>chế</a:t>
            </a:r>
            <a:r>
              <a:rPr lang="en-US" dirty="0" smtClean="0"/>
              <a:t> </a:t>
            </a:r>
            <a:r>
              <a:rPr lang="en-US" dirty="0" err="1" smtClean="0"/>
              <a:t>độ</a:t>
            </a:r>
            <a:r>
              <a:rPr lang="en-US" dirty="0" smtClean="0"/>
              <a:t> offline</a:t>
            </a:r>
          </a:p>
          <a:p>
            <a:r>
              <a:rPr lang="en-US" dirty="0" err="1" smtClean="0"/>
              <a:t>Chưa</a:t>
            </a:r>
            <a:r>
              <a:rPr lang="en-US" dirty="0" smtClean="0"/>
              <a:t> </a:t>
            </a:r>
            <a:r>
              <a:rPr lang="en-US" dirty="0" err="1" smtClean="0"/>
              <a:t>xây</a:t>
            </a:r>
            <a:r>
              <a:rPr lang="en-US" dirty="0" smtClean="0"/>
              <a:t> </a:t>
            </a:r>
            <a:r>
              <a:rPr lang="en-US" dirty="0" err="1" smtClean="0"/>
              <a:t>dựng</a:t>
            </a:r>
            <a:r>
              <a:rPr lang="en-US" dirty="0" smtClean="0"/>
              <a:t> </a:t>
            </a:r>
            <a:r>
              <a:rPr lang="en-US" dirty="0" err="1" smtClean="0"/>
              <a:t>được</a:t>
            </a:r>
            <a:r>
              <a:rPr lang="en-US" dirty="0" smtClean="0"/>
              <a:t> </a:t>
            </a:r>
            <a:r>
              <a:rPr lang="en-US" dirty="0" err="1" smtClean="0"/>
              <a:t>giao</a:t>
            </a:r>
            <a:r>
              <a:rPr lang="en-US" dirty="0" smtClean="0"/>
              <a:t> </a:t>
            </a:r>
            <a:r>
              <a:rPr lang="en-US" dirty="0" err="1" smtClean="0"/>
              <a:t>diện</a:t>
            </a:r>
            <a:r>
              <a:rPr lang="en-US" dirty="0" smtClean="0"/>
              <a:t> </a:t>
            </a:r>
            <a:r>
              <a:rPr lang="en-US" dirty="0" err="1" smtClean="0"/>
              <a:t>thân</a:t>
            </a:r>
            <a:r>
              <a:rPr lang="en-US" dirty="0" smtClean="0"/>
              <a:t> </a:t>
            </a:r>
            <a:r>
              <a:rPr lang="en-US" dirty="0" err="1" smtClean="0"/>
              <a:t>thiện</a:t>
            </a:r>
            <a:r>
              <a:rPr lang="en-US" dirty="0" smtClean="0"/>
              <a:t> </a:t>
            </a:r>
            <a:r>
              <a:rPr lang="en-US" dirty="0" err="1" smtClean="0"/>
              <a:t>với</a:t>
            </a:r>
            <a:r>
              <a:rPr lang="en-US" dirty="0" smtClean="0"/>
              <a:t> </a:t>
            </a:r>
            <a:r>
              <a:rPr lang="en-US" dirty="0" err="1" smtClean="0"/>
              <a:t>người</a:t>
            </a:r>
            <a:r>
              <a:rPr lang="en-US" dirty="0" smtClean="0"/>
              <a:t> </a:t>
            </a:r>
            <a:r>
              <a:rPr lang="en-US" dirty="0" err="1" smtClean="0"/>
              <a:t>dùng</a:t>
            </a:r>
            <a:r>
              <a:rPr lang="en-US" dirty="0" smtClean="0"/>
              <a:t> </a:t>
            </a:r>
          </a:p>
          <a:p>
            <a:endParaRPr lang="en-US" dirty="0"/>
          </a:p>
        </p:txBody>
      </p:sp>
      <p:sp>
        <p:nvSpPr>
          <p:cNvPr id="6" name="Date Placeholder 3"/>
          <p:cNvSpPr>
            <a:spLocks noGrp="1"/>
          </p:cNvSpPr>
          <p:nvPr>
            <p:ph type="dt" sz="half" idx="10"/>
          </p:nvPr>
        </p:nvSpPr>
        <p:spPr>
          <a:xfrm>
            <a:off x="304800" y="6477000"/>
            <a:ext cx="2133600" cy="320675"/>
          </a:xfrm>
        </p:spPr>
        <p:txBody>
          <a:bodyPr/>
          <a:lstStyle/>
          <a:p>
            <a:r>
              <a:rPr lang="en-US" dirty="0" smtClean="0"/>
              <a:t>Project 5</a:t>
            </a:r>
          </a:p>
          <a:p>
            <a:endParaRPr lang="en-US" dirty="0"/>
          </a:p>
        </p:txBody>
      </p:sp>
      <p:sp>
        <p:nvSpPr>
          <p:cNvPr id="7" name="Footer Placeholder 5"/>
          <p:cNvSpPr>
            <a:spLocks noGrp="1"/>
          </p:cNvSpPr>
          <p:nvPr>
            <p:ph type="ftr" sz="quarter" idx="12"/>
          </p:nvPr>
        </p:nvSpPr>
        <p:spPr>
          <a:xfrm>
            <a:off x="5943600" y="6480175"/>
            <a:ext cx="2895600" cy="320675"/>
          </a:xfrm>
        </p:spPr>
        <p:txBody>
          <a:bodyPr/>
          <a:lstStyle/>
          <a:p>
            <a:r>
              <a:rPr lang="en-US" dirty="0" err="1" smtClean="0"/>
              <a:t>Nguyễn</a:t>
            </a:r>
            <a:r>
              <a:rPr lang="en-US" dirty="0" smtClean="0"/>
              <a:t> </a:t>
            </a:r>
            <a:r>
              <a:rPr lang="en-US" dirty="0" err="1" smtClean="0"/>
              <a:t>Văn</a:t>
            </a:r>
            <a:r>
              <a:rPr lang="en-US" dirty="0" smtClean="0"/>
              <a:t> </a:t>
            </a:r>
            <a:r>
              <a:rPr lang="en-US" dirty="0" err="1" smtClean="0"/>
              <a:t>Tôn</a:t>
            </a:r>
            <a:r>
              <a:rPr lang="en-US" dirty="0" smtClean="0"/>
              <a:t> – Mai </a:t>
            </a:r>
            <a:r>
              <a:rPr lang="en-US" dirty="0" err="1" smtClean="0"/>
              <a:t>Văn</a:t>
            </a:r>
            <a:r>
              <a:rPr lang="en-US" dirty="0" smtClean="0"/>
              <a:t> </a:t>
            </a:r>
            <a:r>
              <a:rPr lang="en-US" dirty="0" err="1" smtClean="0"/>
              <a:t>Phong</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err="1" smtClean="0">
                <a:cs typeface="Times New Roman" pitchFamily="18" charset="0"/>
              </a:rPr>
              <a:t>Kết</a:t>
            </a:r>
            <a:r>
              <a:rPr lang="en-US" sz="3600" dirty="0" smtClean="0">
                <a:cs typeface="Times New Roman" pitchFamily="18" charset="0"/>
              </a:rPr>
              <a:t> </a:t>
            </a:r>
            <a:r>
              <a:rPr lang="en-US" sz="3600" dirty="0" err="1" smtClean="0">
                <a:cs typeface="Times New Roman" pitchFamily="18" charset="0"/>
              </a:rPr>
              <a:t>quả</a:t>
            </a:r>
            <a:r>
              <a:rPr lang="en-US" sz="3600" dirty="0" smtClean="0">
                <a:cs typeface="Times New Roman" pitchFamily="18" charset="0"/>
              </a:rPr>
              <a:t> </a:t>
            </a:r>
            <a:r>
              <a:rPr lang="en-US" sz="3600" dirty="0" err="1" smtClean="0">
                <a:cs typeface="Times New Roman" pitchFamily="18" charset="0"/>
              </a:rPr>
              <a:t>đạt</a:t>
            </a:r>
            <a:r>
              <a:rPr lang="en-US" sz="3600" dirty="0" smtClean="0">
                <a:cs typeface="Times New Roman" pitchFamily="18" charset="0"/>
              </a:rPr>
              <a:t> </a:t>
            </a:r>
            <a:r>
              <a:rPr lang="en-US" sz="3600" dirty="0" err="1" smtClean="0">
                <a:cs typeface="Times New Roman" pitchFamily="18" charset="0"/>
              </a:rPr>
              <a:t>được</a:t>
            </a:r>
            <a:r>
              <a:rPr lang="en-US" sz="3600" dirty="0" smtClean="0">
                <a:cs typeface="Times New Roman" pitchFamily="18" charset="0"/>
              </a:rPr>
              <a:t> </a:t>
            </a:r>
            <a:r>
              <a:rPr lang="en-US" sz="3600" dirty="0" err="1" smtClean="0">
                <a:cs typeface="Times New Roman" pitchFamily="18" charset="0"/>
              </a:rPr>
              <a:t>của</a:t>
            </a:r>
            <a:r>
              <a:rPr lang="en-US" sz="3600" dirty="0" smtClean="0">
                <a:cs typeface="Times New Roman" pitchFamily="18" charset="0"/>
              </a:rPr>
              <a:t> </a:t>
            </a:r>
            <a:r>
              <a:rPr lang="en-US" sz="3600" dirty="0" err="1" smtClean="0">
                <a:cs typeface="Times New Roman" pitchFamily="18" charset="0"/>
              </a:rPr>
              <a:t>đề</a:t>
            </a:r>
            <a:r>
              <a:rPr lang="en-US" sz="3600" dirty="0" smtClean="0">
                <a:cs typeface="Times New Roman" pitchFamily="18" charset="0"/>
              </a:rPr>
              <a:t> </a:t>
            </a:r>
            <a:r>
              <a:rPr lang="en-US" sz="3600" dirty="0" err="1" smtClean="0">
                <a:cs typeface="Times New Roman" pitchFamily="18" charset="0"/>
              </a:rPr>
              <a:t>tài</a:t>
            </a:r>
            <a:endParaRPr lang="en-US" sz="3600" dirty="0"/>
          </a:p>
        </p:txBody>
      </p:sp>
      <p:sp>
        <p:nvSpPr>
          <p:cNvPr id="3" name="Content Placeholder 2"/>
          <p:cNvSpPr>
            <a:spLocks noGrp="1"/>
          </p:cNvSpPr>
          <p:nvPr>
            <p:ph idx="1"/>
          </p:nvPr>
        </p:nvSpPr>
        <p:spPr/>
        <p:txBody>
          <a:bodyPr/>
          <a:lstStyle/>
          <a:p>
            <a:r>
              <a:rPr lang="en-US" sz="3600" dirty="0" err="1" smtClean="0">
                <a:latin typeface="+mj-lt"/>
                <a:cs typeface="Times New Roman" pitchFamily="18" charset="0"/>
              </a:rPr>
              <a:t>Tìm</a:t>
            </a:r>
            <a:r>
              <a:rPr lang="en-US" sz="3600" dirty="0" smtClean="0">
                <a:latin typeface="+mj-lt"/>
                <a:cs typeface="Times New Roman" pitchFamily="18" charset="0"/>
              </a:rPr>
              <a:t> </a:t>
            </a:r>
            <a:r>
              <a:rPr lang="en-US" sz="3600" dirty="0" err="1" smtClean="0">
                <a:latin typeface="+mj-lt"/>
                <a:cs typeface="Times New Roman" pitchFamily="18" charset="0"/>
              </a:rPr>
              <a:t>hiểu</a:t>
            </a:r>
            <a:r>
              <a:rPr lang="en-US" sz="3600" dirty="0" smtClean="0">
                <a:latin typeface="+mj-lt"/>
                <a:cs typeface="Times New Roman" pitchFamily="18" charset="0"/>
              </a:rPr>
              <a:t> </a:t>
            </a:r>
            <a:r>
              <a:rPr lang="en-US" sz="3600" dirty="0" err="1" smtClean="0">
                <a:latin typeface="+mj-lt"/>
                <a:cs typeface="Times New Roman" pitchFamily="18" charset="0"/>
              </a:rPr>
              <a:t>các</a:t>
            </a:r>
            <a:r>
              <a:rPr lang="en-US" sz="3600" dirty="0" smtClean="0">
                <a:latin typeface="+mj-lt"/>
                <a:cs typeface="Times New Roman" pitchFamily="18" charset="0"/>
              </a:rPr>
              <a:t> </a:t>
            </a:r>
            <a:r>
              <a:rPr lang="en-US" sz="3600" dirty="0" err="1" smtClean="0">
                <a:latin typeface="+mj-lt"/>
                <a:cs typeface="Times New Roman" pitchFamily="18" charset="0"/>
              </a:rPr>
              <a:t>thành</a:t>
            </a:r>
            <a:r>
              <a:rPr lang="en-US" sz="3600" dirty="0" smtClean="0">
                <a:latin typeface="+mj-lt"/>
                <a:cs typeface="Times New Roman" pitchFamily="18" charset="0"/>
              </a:rPr>
              <a:t> </a:t>
            </a:r>
            <a:r>
              <a:rPr lang="en-US" sz="3600" dirty="0" err="1" smtClean="0">
                <a:latin typeface="+mj-lt"/>
                <a:cs typeface="Times New Roman" pitchFamily="18" charset="0"/>
              </a:rPr>
              <a:t>phần</a:t>
            </a:r>
            <a:r>
              <a:rPr lang="en-US" sz="3600" dirty="0" smtClean="0">
                <a:latin typeface="+mj-lt"/>
                <a:cs typeface="Times New Roman" pitchFamily="18" charset="0"/>
              </a:rPr>
              <a:t> </a:t>
            </a:r>
            <a:r>
              <a:rPr lang="en-US" sz="3600" dirty="0" err="1" smtClean="0">
                <a:latin typeface="+mj-lt"/>
                <a:cs typeface="Times New Roman" pitchFamily="18" charset="0"/>
              </a:rPr>
              <a:t>của</a:t>
            </a:r>
            <a:r>
              <a:rPr lang="en-US" sz="3600" dirty="0" smtClean="0">
                <a:latin typeface="+mj-lt"/>
                <a:cs typeface="Times New Roman" pitchFamily="18" charset="0"/>
              </a:rPr>
              <a:t> </a:t>
            </a:r>
            <a:r>
              <a:rPr lang="en-US" sz="3600" dirty="0" err="1" smtClean="0">
                <a:latin typeface="+mj-lt"/>
                <a:cs typeface="Times New Roman" pitchFamily="18" charset="0"/>
              </a:rPr>
              <a:t>một</a:t>
            </a:r>
            <a:r>
              <a:rPr lang="en-US" sz="3600" dirty="0" smtClean="0">
                <a:latin typeface="+mj-lt"/>
                <a:cs typeface="Times New Roman" pitchFamily="18" charset="0"/>
              </a:rPr>
              <a:t> Android Project</a:t>
            </a:r>
          </a:p>
          <a:p>
            <a:r>
              <a:rPr lang="en-US" sz="3600" dirty="0" err="1" smtClean="0">
                <a:latin typeface="+mj-lt"/>
                <a:cs typeface="Times New Roman" pitchFamily="18" charset="0"/>
              </a:rPr>
              <a:t>Đã</a:t>
            </a:r>
            <a:r>
              <a:rPr lang="en-US" sz="3600" dirty="0" smtClean="0">
                <a:latin typeface="+mj-lt"/>
                <a:cs typeface="Times New Roman" pitchFamily="18" charset="0"/>
              </a:rPr>
              <a:t> </a:t>
            </a:r>
            <a:r>
              <a:rPr lang="en-US" sz="3600" dirty="0" err="1" smtClean="0">
                <a:latin typeface="+mj-lt"/>
                <a:cs typeface="Times New Roman" pitchFamily="18" charset="0"/>
              </a:rPr>
              <a:t>xây</a:t>
            </a:r>
            <a:r>
              <a:rPr lang="en-US" sz="3600" dirty="0" smtClean="0">
                <a:latin typeface="+mj-lt"/>
                <a:cs typeface="Times New Roman" pitchFamily="18" charset="0"/>
              </a:rPr>
              <a:t> </a:t>
            </a:r>
            <a:r>
              <a:rPr lang="en-US" sz="3600" dirty="0" err="1" smtClean="0">
                <a:latin typeface="+mj-lt"/>
                <a:cs typeface="Times New Roman" pitchFamily="18" charset="0"/>
              </a:rPr>
              <a:t>dựng</a:t>
            </a:r>
            <a:r>
              <a:rPr lang="en-US" sz="3600" dirty="0" smtClean="0">
                <a:latin typeface="+mj-lt"/>
                <a:cs typeface="Times New Roman" pitchFamily="18" charset="0"/>
              </a:rPr>
              <a:t> </a:t>
            </a:r>
            <a:r>
              <a:rPr lang="en-US" sz="3600" dirty="0" err="1" smtClean="0">
                <a:latin typeface="+mj-lt"/>
                <a:cs typeface="Times New Roman" pitchFamily="18" charset="0"/>
              </a:rPr>
              <a:t>một</a:t>
            </a:r>
            <a:r>
              <a:rPr lang="en-US" sz="3600" dirty="0" smtClean="0">
                <a:latin typeface="+mj-lt"/>
                <a:cs typeface="Times New Roman" pitchFamily="18" charset="0"/>
              </a:rPr>
              <a:t> </a:t>
            </a:r>
            <a:r>
              <a:rPr lang="en-US" sz="3600" dirty="0" err="1" smtClean="0">
                <a:latin typeface="+mj-lt"/>
                <a:cs typeface="Times New Roman" pitchFamily="18" charset="0"/>
              </a:rPr>
              <a:t>chương</a:t>
            </a:r>
            <a:r>
              <a:rPr lang="en-US" sz="3600" dirty="0" smtClean="0">
                <a:latin typeface="+mj-lt"/>
                <a:cs typeface="Times New Roman" pitchFamily="18" charset="0"/>
              </a:rPr>
              <a:t> </a:t>
            </a:r>
            <a:r>
              <a:rPr lang="en-US" sz="3600" dirty="0" err="1" smtClean="0">
                <a:latin typeface="+mj-lt"/>
                <a:cs typeface="Times New Roman" pitchFamily="18" charset="0"/>
              </a:rPr>
              <a:t>trình</a:t>
            </a:r>
            <a:r>
              <a:rPr lang="en-US" sz="3600" dirty="0" smtClean="0">
                <a:latin typeface="+mj-lt"/>
                <a:cs typeface="Times New Roman" pitchFamily="18" charset="0"/>
              </a:rPr>
              <a:t> </a:t>
            </a:r>
            <a:r>
              <a:rPr lang="en-US" sz="3600" dirty="0" err="1" smtClean="0">
                <a:latin typeface="+mj-lt"/>
                <a:cs typeface="Times New Roman" pitchFamily="18" charset="0"/>
              </a:rPr>
              <a:t>lấy</a:t>
            </a:r>
            <a:r>
              <a:rPr lang="en-US" sz="3600" dirty="0" smtClean="0">
                <a:latin typeface="+mj-lt"/>
                <a:cs typeface="Times New Roman" pitchFamily="18" charset="0"/>
              </a:rPr>
              <a:t> tin </a:t>
            </a:r>
            <a:r>
              <a:rPr lang="en-US" sz="3600" dirty="0" err="1" smtClean="0">
                <a:latin typeface="+mj-lt"/>
                <a:cs typeface="Times New Roman" pitchFamily="18" charset="0"/>
              </a:rPr>
              <a:t>tự</a:t>
            </a:r>
            <a:r>
              <a:rPr lang="en-US" sz="3600" dirty="0" smtClean="0">
                <a:latin typeface="+mj-lt"/>
                <a:cs typeface="Times New Roman" pitchFamily="18" charset="0"/>
              </a:rPr>
              <a:t> </a:t>
            </a:r>
            <a:r>
              <a:rPr lang="en-US" sz="3600" dirty="0" err="1" smtClean="0">
                <a:latin typeface="+mj-lt"/>
                <a:cs typeface="Times New Roman" pitchFamily="18" charset="0"/>
              </a:rPr>
              <a:t>động</a:t>
            </a:r>
            <a:r>
              <a:rPr lang="en-US" sz="3600" dirty="0" smtClean="0">
                <a:latin typeface="+mj-lt"/>
                <a:cs typeface="Times New Roman" pitchFamily="18" charset="0"/>
              </a:rPr>
              <a:t> </a:t>
            </a:r>
            <a:r>
              <a:rPr lang="en-US" sz="3600" dirty="0" err="1" smtClean="0">
                <a:latin typeface="+mj-lt"/>
                <a:cs typeface="Times New Roman" pitchFamily="18" charset="0"/>
              </a:rPr>
              <a:t>của</a:t>
            </a:r>
            <a:r>
              <a:rPr lang="en-US" sz="3600" dirty="0" smtClean="0">
                <a:latin typeface="+mj-lt"/>
                <a:cs typeface="Times New Roman" pitchFamily="18" charset="0"/>
              </a:rPr>
              <a:t> </a:t>
            </a:r>
            <a:r>
              <a:rPr lang="en-US" sz="3600" dirty="0" err="1" smtClean="0">
                <a:latin typeface="+mj-lt"/>
                <a:cs typeface="Times New Roman" pitchFamily="18" charset="0"/>
              </a:rPr>
              <a:t>trang</a:t>
            </a:r>
            <a:r>
              <a:rPr lang="en-US" sz="3600" dirty="0" smtClean="0">
                <a:latin typeface="+mj-lt"/>
                <a:cs typeface="Times New Roman" pitchFamily="18" charset="0"/>
              </a:rPr>
              <a:t> </a:t>
            </a:r>
            <a:r>
              <a:rPr lang="en-US" sz="3600" dirty="0" err="1" smtClean="0">
                <a:latin typeface="+mj-lt"/>
                <a:cs typeface="Times New Roman" pitchFamily="18" charset="0"/>
              </a:rPr>
              <a:t>VNExpress</a:t>
            </a:r>
            <a:endParaRPr lang="en-US" sz="3600" dirty="0" smtClean="0">
              <a:latin typeface="+mj-lt"/>
              <a:cs typeface="Times New Roman" pitchFamily="18" charset="0"/>
            </a:endParaRPr>
          </a:p>
          <a:p>
            <a:endParaRPr lang="en-US" dirty="0"/>
          </a:p>
        </p:txBody>
      </p:sp>
      <p:sp>
        <p:nvSpPr>
          <p:cNvPr id="6" name="Date Placeholder 3"/>
          <p:cNvSpPr>
            <a:spLocks noGrp="1"/>
          </p:cNvSpPr>
          <p:nvPr>
            <p:ph type="dt" sz="half" idx="10"/>
          </p:nvPr>
        </p:nvSpPr>
        <p:spPr>
          <a:xfrm>
            <a:off x="304800" y="6477000"/>
            <a:ext cx="2133600" cy="320675"/>
          </a:xfrm>
        </p:spPr>
        <p:txBody>
          <a:bodyPr/>
          <a:lstStyle/>
          <a:p>
            <a:r>
              <a:rPr lang="en-US" dirty="0" smtClean="0"/>
              <a:t>Project 5</a:t>
            </a:r>
          </a:p>
          <a:p>
            <a:endParaRPr lang="en-US" dirty="0"/>
          </a:p>
        </p:txBody>
      </p:sp>
      <p:sp>
        <p:nvSpPr>
          <p:cNvPr id="7" name="Footer Placeholder 5"/>
          <p:cNvSpPr>
            <a:spLocks noGrp="1"/>
          </p:cNvSpPr>
          <p:nvPr>
            <p:ph type="ftr" sz="quarter" idx="12"/>
          </p:nvPr>
        </p:nvSpPr>
        <p:spPr>
          <a:xfrm>
            <a:off x="5943600" y="6480175"/>
            <a:ext cx="2895600" cy="320675"/>
          </a:xfrm>
        </p:spPr>
        <p:txBody>
          <a:bodyPr/>
          <a:lstStyle/>
          <a:p>
            <a:r>
              <a:rPr lang="en-US" dirty="0" err="1" smtClean="0"/>
              <a:t>Nguyễn</a:t>
            </a:r>
            <a:r>
              <a:rPr lang="en-US" dirty="0" smtClean="0"/>
              <a:t> </a:t>
            </a:r>
            <a:r>
              <a:rPr lang="en-US" dirty="0" err="1" smtClean="0"/>
              <a:t>Văn</a:t>
            </a:r>
            <a:r>
              <a:rPr lang="en-US" dirty="0" smtClean="0"/>
              <a:t> </a:t>
            </a:r>
            <a:r>
              <a:rPr lang="en-US" dirty="0" err="1" smtClean="0"/>
              <a:t>Tôn</a:t>
            </a:r>
            <a:r>
              <a:rPr lang="en-US" dirty="0" smtClean="0"/>
              <a:t> – Mai </a:t>
            </a:r>
            <a:r>
              <a:rPr lang="en-US" dirty="0" err="1" smtClean="0"/>
              <a:t>Văn</a:t>
            </a:r>
            <a:r>
              <a:rPr lang="en-US" dirty="0" smtClean="0"/>
              <a:t> </a:t>
            </a:r>
            <a:r>
              <a:rPr lang="en-US" dirty="0" err="1" smtClean="0"/>
              <a:t>Phong</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71" name="WordArt 7"/>
          <p:cNvSpPr>
            <a:spLocks noChangeArrowheads="1" noChangeShapeType="1" noTextEdit="1"/>
          </p:cNvSpPr>
          <p:nvPr/>
        </p:nvSpPr>
        <p:spPr bwMode="gray">
          <a:xfrm>
            <a:off x="1692275" y="2997200"/>
            <a:ext cx="5759450" cy="863600"/>
          </a:xfrm>
          <a:prstGeom prst="rect">
            <a:avLst/>
          </a:prstGeom>
        </p:spPr>
        <p:txBody>
          <a:bodyPr wrap="none" fromWordArt="1">
            <a:prstTxWarp prst="textDeflate">
              <a:avLst>
                <a:gd name="adj" fmla="val 0"/>
              </a:avLst>
            </a:prstTxWarp>
          </a:bodyPr>
          <a:lstStyle/>
          <a:p>
            <a:pPr algn="ctr"/>
            <a:r>
              <a:rPr lang="en-US" sz="3600" b="1" kern="10" dirty="0" smtClean="0">
                <a:ln w="19050">
                  <a:solidFill>
                    <a:schemeClr val="bg1"/>
                  </a:solidFill>
                  <a:round/>
                  <a:headEnd/>
                  <a:tailEnd/>
                </a:ln>
                <a:gradFill rotWithShape="1">
                  <a:gsLst>
                    <a:gs pos="0">
                      <a:schemeClr val="accent1"/>
                    </a:gs>
                    <a:gs pos="100000">
                      <a:schemeClr val="accent2"/>
                    </a:gs>
                  </a:gsLst>
                  <a:lin ang="0" scaled="1"/>
                </a:gradFill>
                <a:effectLst>
                  <a:outerShdw dist="63500" dir="2212194" algn="ctr" rotWithShape="0">
                    <a:srgbClr val="868686">
                      <a:alpha val="50000"/>
                    </a:srgbClr>
                  </a:outerShdw>
                </a:effectLst>
                <a:latin typeface="Arial"/>
                <a:cs typeface="Arial"/>
              </a:rPr>
              <a:t>Thank you!</a:t>
            </a:r>
            <a:endParaRPr lang="en-US" sz="3600" b="1" kern="10" dirty="0">
              <a:ln w="19050">
                <a:solidFill>
                  <a:schemeClr val="bg1"/>
                </a:solidFill>
                <a:round/>
                <a:headEnd/>
                <a:tailEnd/>
              </a:ln>
              <a:gradFill rotWithShape="1">
                <a:gsLst>
                  <a:gs pos="0">
                    <a:schemeClr val="accent1"/>
                  </a:gs>
                  <a:gs pos="100000">
                    <a:schemeClr val="accent2"/>
                  </a:gs>
                </a:gsLst>
                <a:lin ang="0" scaled="1"/>
              </a:gradFill>
              <a:effectLst>
                <a:outerShdw dist="63500" dir="2212194" algn="ctr" rotWithShape="0">
                  <a:srgbClr val="868686">
                    <a:alpha val="50000"/>
                  </a:srgbClr>
                </a:outerShdw>
              </a:effectLst>
              <a:latin typeface="Arial"/>
              <a:cs typeface="Arial"/>
            </a:endParaRPr>
          </a:p>
        </p:txBody>
      </p:sp>
      <p:pic>
        <p:nvPicPr>
          <p:cNvPr id="4" name="Picture 3" descr="img-1284514157-1[1].gif"/>
          <p:cNvPicPr>
            <a:picLocks noChangeAspect="1"/>
          </p:cNvPicPr>
          <p:nvPr/>
        </p:nvPicPr>
        <p:blipFill>
          <a:blip r:embed="rId2"/>
          <a:stretch>
            <a:fillRect/>
          </a:stretch>
        </p:blipFill>
        <p:spPr>
          <a:xfrm>
            <a:off x="0" y="0"/>
            <a:ext cx="1600200" cy="16002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88071"/>
                                        </p:tgtEl>
                                        <p:attrNameLst>
                                          <p:attrName>style.visibility</p:attrName>
                                        </p:attrNameLst>
                                      </p:cBhvr>
                                      <p:to>
                                        <p:strVal val="visible"/>
                                      </p:to>
                                    </p:set>
                                    <p:anim calcmode="lin" valueType="num">
                                      <p:cBhvr>
                                        <p:cTn id="7" dur="500" fill="hold"/>
                                        <p:tgtEl>
                                          <p:spTgt spid="88071"/>
                                        </p:tgtEl>
                                        <p:attrNameLst>
                                          <p:attrName>ppt_w</p:attrName>
                                        </p:attrNameLst>
                                      </p:cBhvr>
                                      <p:tavLst>
                                        <p:tav tm="0">
                                          <p:val>
                                            <p:fltVal val="0"/>
                                          </p:val>
                                        </p:tav>
                                        <p:tav tm="100000">
                                          <p:val>
                                            <p:strVal val="#ppt_w"/>
                                          </p:val>
                                        </p:tav>
                                      </p:tavLst>
                                    </p:anim>
                                    <p:anim calcmode="lin" valueType="num">
                                      <p:cBhvr>
                                        <p:cTn id="8" dur="500" fill="hold"/>
                                        <p:tgtEl>
                                          <p:spTgt spid="88071"/>
                                        </p:tgtEl>
                                        <p:attrNameLst>
                                          <p:attrName>ppt_h</p:attrName>
                                        </p:attrNameLst>
                                      </p:cBhvr>
                                      <p:tavLst>
                                        <p:tav tm="0">
                                          <p:val>
                                            <p:fltVal val="0"/>
                                          </p:val>
                                        </p:tav>
                                        <p:tav tm="100000">
                                          <p:val>
                                            <p:strVal val="#ppt_h"/>
                                          </p:val>
                                        </p:tav>
                                      </p:tavLst>
                                    </p:anim>
                                    <p:animEffect transition="in" filter="fade">
                                      <p:cBhvr>
                                        <p:cTn id="9" dur="500"/>
                                        <p:tgtEl>
                                          <p:spTgt spid="880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7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dirty="0" smtClean="0"/>
              <a:t>Project 5</a:t>
            </a:r>
          </a:p>
          <a:p>
            <a:endParaRPr lang="en-US" dirty="0"/>
          </a:p>
        </p:txBody>
      </p:sp>
      <p:sp>
        <p:nvSpPr>
          <p:cNvPr id="5" name="Footer Placeholder 5"/>
          <p:cNvSpPr>
            <a:spLocks noGrp="1"/>
          </p:cNvSpPr>
          <p:nvPr>
            <p:ph type="ftr" sz="quarter" idx="12"/>
          </p:nvPr>
        </p:nvSpPr>
        <p:spPr/>
        <p:txBody>
          <a:bodyPr/>
          <a:lstStyle/>
          <a:p>
            <a:r>
              <a:rPr lang="en-US" dirty="0" err="1" smtClean="0"/>
              <a:t>Nguyễn</a:t>
            </a:r>
            <a:r>
              <a:rPr lang="en-US" dirty="0" smtClean="0"/>
              <a:t> </a:t>
            </a:r>
            <a:r>
              <a:rPr lang="en-US" dirty="0" err="1" smtClean="0"/>
              <a:t>Văn</a:t>
            </a:r>
            <a:r>
              <a:rPr lang="en-US" dirty="0" smtClean="0"/>
              <a:t> </a:t>
            </a:r>
            <a:r>
              <a:rPr lang="en-US" dirty="0" err="1" smtClean="0"/>
              <a:t>Tôn</a:t>
            </a:r>
            <a:r>
              <a:rPr lang="en-US" dirty="0" smtClean="0"/>
              <a:t> – Mai </a:t>
            </a:r>
            <a:r>
              <a:rPr lang="en-US" dirty="0" err="1" smtClean="0"/>
              <a:t>Văn</a:t>
            </a:r>
            <a:r>
              <a:rPr lang="en-US" dirty="0" smtClean="0"/>
              <a:t> </a:t>
            </a:r>
            <a:r>
              <a:rPr lang="en-US" dirty="0" err="1" smtClean="0"/>
              <a:t>Phong</a:t>
            </a:r>
            <a:endParaRPr lang="en-US" dirty="0"/>
          </a:p>
        </p:txBody>
      </p:sp>
      <p:sp>
        <p:nvSpPr>
          <p:cNvPr id="70658" name="Rectangle 2"/>
          <p:cNvSpPr>
            <a:spLocks noGrp="1" noChangeArrowheads="1"/>
          </p:cNvSpPr>
          <p:nvPr>
            <p:ph type="title"/>
          </p:nvPr>
        </p:nvSpPr>
        <p:spPr/>
        <p:txBody>
          <a:bodyPr/>
          <a:lstStyle/>
          <a:p>
            <a:pPr algn="l"/>
            <a:r>
              <a:rPr lang="en-US" sz="3600" dirty="0" err="1" smtClean="0">
                <a:latin typeface="Times New Roman" pitchFamily="18" charset="0"/>
                <a:cs typeface="Times New Roman" pitchFamily="18" charset="0"/>
              </a:rPr>
              <a:t>Đặt</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vấn</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đề</a:t>
            </a:r>
            <a:r>
              <a:rPr lang="en-US" sz="3600" dirty="0" smtClean="0">
                <a:latin typeface="Times New Roman" pitchFamily="18" charset="0"/>
                <a:cs typeface="Times New Roman" pitchFamily="18" charset="0"/>
              </a:rPr>
              <a:t> </a:t>
            </a:r>
            <a:endParaRPr lang="en-US" sz="3600" dirty="0">
              <a:latin typeface="Times New Roman" pitchFamily="18" charset="0"/>
              <a:cs typeface="Times New Roman" pitchFamily="18" charset="0"/>
            </a:endParaRPr>
          </a:p>
        </p:txBody>
      </p:sp>
      <p:sp>
        <p:nvSpPr>
          <p:cNvPr id="70659" name="Rectangle 3"/>
          <p:cNvSpPr>
            <a:spLocks noGrp="1" noChangeArrowheads="1"/>
          </p:cNvSpPr>
          <p:nvPr>
            <p:ph type="body" idx="1"/>
          </p:nvPr>
        </p:nvSpPr>
        <p:spPr>
          <a:xfrm>
            <a:off x="619125" y="1741488"/>
            <a:ext cx="7824788" cy="4510087"/>
          </a:xfrm>
        </p:spPr>
        <p:txBody>
          <a:bodyPr/>
          <a:lstStyle/>
          <a:p>
            <a:pPr>
              <a:lnSpc>
                <a:spcPct val="80000"/>
              </a:lnSpc>
              <a:buNone/>
            </a:pPr>
            <a:r>
              <a:rPr lang="en-US" sz="3200" b="0" dirty="0" smtClean="0">
                <a:latin typeface="Times New Roman" pitchFamily="18" charset="0"/>
                <a:cs typeface="Times New Roman" pitchFamily="18" charset="0"/>
              </a:rPr>
              <a:t>  </a:t>
            </a:r>
            <a:r>
              <a:rPr lang="en-US" sz="3200" b="0" dirty="0" err="1" smtClean="0">
                <a:solidFill>
                  <a:srgbClr val="00B050"/>
                </a:solidFill>
                <a:latin typeface="Times New Roman" pitchFamily="18" charset="0"/>
                <a:cs typeface="Times New Roman" pitchFamily="18" charset="0"/>
              </a:rPr>
              <a:t>Gần</a:t>
            </a:r>
            <a:r>
              <a:rPr lang="en-US" sz="3200" b="0" dirty="0" smtClean="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đây</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điện</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thoại</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cầm</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tay</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thông</a:t>
            </a:r>
            <a:r>
              <a:rPr lang="en-US" sz="3200" b="0" dirty="0">
                <a:solidFill>
                  <a:srgbClr val="00B050"/>
                </a:solidFill>
                <a:latin typeface="Times New Roman" pitchFamily="18" charset="0"/>
                <a:cs typeface="Times New Roman" pitchFamily="18" charset="0"/>
              </a:rPr>
              <a:t> minh </a:t>
            </a:r>
            <a:r>
              <a:rPr lang="en-US" sz="3200" b="0" dirty="0" err="1">
                <a:solidFill>
                  <a:srgbClr val="00B050"/>
                </a:solidFill>
                <a:latin typeface="Times New Roman" pitchFamily="18" charset="0"/>
                <a:cs typeface="Times New Roman" pitchFamily="18" charset="0"/>
              </a:rPr>
              <a:t>đã</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trở</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thành</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một</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vật</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hầu</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như</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cần</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phải</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có</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trong</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cuộc</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sống</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hằng</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ngày</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của</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giới</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làm</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việc</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trí</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thức</a:t>
            </a:r>
            <a:r>
              <a:rPr lang="en-US" sz="3200" b="0" dirty="0" smtClean="0">
                <a:solidFill>
                  <a:srgbClr val="00B050"/>
                </a:solidFill>
                <a:latin typeface="Times New Roman" pitchFamily="18" charset="0"/>
                <a:cs typeface="Times New Roman" pitchFamily="18" charset="0"/>
              </a:rPr>
              <a:t>”.</a:t>
            </a:r>
          </a:p>
          <a:p>
            <a:pPr>
              <a:lnSpc>
                <a:spcPct val="80000"/>
              </a:lnSpc>
              <a:buNone/>
            </a:pPr>
            <a:r>
              <a:rPr lang="en-US" sz="3200" b="0" dirty="0">
                <a:solidFill>
                  <a:srgbClr val="00B050"/>
                </a:solidFill>
                <a:latin typeface="Times New Roman" pitchFamily="18" charset="0"/>
                <a:cs typeface="Times New Roman" pitchFamily="18" charset="0"/>
              </a:rPr>
              <a:t> </a:t>
            </a:r>
            <a:r>
              <a:rPr lang="en-US" sz="2900" dirty="0" smtClean="0">
                <a:solidFill>
                  <a:srgbClr val="00B050"/>
                </a:solidFill>
              </a:rPr>
              <a:t>  </a:t>
            </a:r>
            <a:r>
              <a:rPr lang="en-US" sz="3200" b="0" dirty="0" err="1" smtClean="0">
                <a:solidFill>
                  <a:srgbClr val="00B050"/>
                </a:solidFill>
                <a:latin typeface="Times New Roman" pitchFamily="18" charset="0"/>
                <a:cs typeface="Times New Roman" pitchFamily="18" charset="0"/>
              </a:rPr>
              <a:t>Sau</a:t>
            </a:r>
            <a:r>
              <a:rPr lang="en-US" sz="3200" b="0" dirty="0" smtClean="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quá</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trình</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tìm</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hiểu</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hệ</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điều</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hành</a:t>
            </a:r>
            <a:r>
              <a:rPr lang="en-US" sz="3200" b="0" dirty="0">
                <a:solidFill>
                  <a:srgbClr val="00B050"/>
                </a:solidFill>
                <a:latin typeface="Times New Roman" pitchFamily="18" charset="0"/>
                <a:cs typeface="Times New Roman" pitchFamily="18" charset="0"/>
              </a:rPr>
              <a:t> Android </a:t>
            </a:r>
            <a:r>
              <a:rPr lang="en-US" sz="3200" b="0" dirty="0" err="1">
                <a:solidFill>
                  <a:srgbClr val="00B050"/>
                </a:solidFill>
                <a:latin typeface="Times New Roman" pitchFamily="18" charset="0"/>
                <a:cs typeface="Times New Roman" pitchFamily="18" charset="0"/>
              </a:rPr>
              <a:t>thì</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nhóm</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chúng</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tôi</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nhận</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thấy</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trên</a:t>
            </a:r>
            <a:r>
              <a:rPr lang="en-US" sz="3200" b="0" dirty="0">
                <a:solidFill>
                  <a:srgbClr val="00B050"/>
                </a:solidFill>
                <a:latin typeface="Times New Roman" pitchFamily="18" charset="0"/>
                <a:cs typeface="Times New Roman" pitchFamily="18" charset="0"/>
              </a:rPr>
              <a:t> Android </a:t>
            </a:r>
            <a:r>
              <a:rPr lang="en-US" sz="3200" b="0" dirty="0" err="1">
                <a:solidFill>
                  <a:srgbClr val="00B050"/>
                </a:solidFill>
                <a:latin typeface="Times New Roman" pitchFamily="18" charset="0"/>
                <a:cs typeface="Times New Roman" pitchFamily="18" charset="0"/>
              </a:rPr>
              <a:t>có</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thể</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phát</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triển</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một</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chương</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trình</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giúp</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người</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dùng</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đọc</a:t>
            </a:r>
            <a:r>
              <a:rPr lang="en-US" sz="3200" b="0" dirty="0">
                <a:solidFill>
                  <a:srgbClr val="00B050"/>
                </a:solidFill>
                <a:latin typeface="Times New Roman" pitchFamily="18" charset="0"/>
                <a:cs typeface="Times New Roman" pitchFamily="18" charset="0"/>
              </a:rPr>
              <a:t> tin </a:t>
            </a:r>
            <a:r>
              <a:rPr lang="en-US" sz="3200" b="0" dirty="0" err="1">
                <a:solidFill>
                  <a:srgbClr val="00B050"/>
                </a:solidFill>
                <a:latin typeface="Times New Roman" pitchFamily="18" charset="0"/>
                <a:cs typeface="Times New Roman" pitchFamily="18" charset="0"/>
              </a:rPr>
              <a:t>tức</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một</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cách</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có</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hiệu</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quả</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và</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chất</a:t>
            </a:r>
            <a:r>
              <a:rPr lang="en-US" sz="3200" b="0" dirty="0">
                <a:solidFill>
                  <a:srgbClr val="00B050"/>
                </a:solidFill>
                <a:latin typeface="Times New Roman" pitchFamily="18" charset="0"/>
                <a:cs typeface="Times New Roman" pitchFamily="18" charset="0"/>
              </a:rPr>
              <a:t> </a:t>
            </a:r>
            <a:r>
              <a:rPr lang="en-US" sz="3200" b="0" dirty="0" err="1">
                <a:solidFill>
                  <a:srgbClr val="00B050"/>
                </a:solidFill>
                <a:latin typeface="Times New Roman" pitchFamily="18" charset="0"/>
                <a:cs typeface="Times New Roman" pitchFamily="18" charset="0"/>
              </a:rPr>
              <a:t>lượng</a:t>
            </a:r>
            <a:r>
              <a:rPr lang="en-US" sz="3200" b="0" dirty="0">
                <a:solidFill>
                  <a:srgbClr val="00B050"/>
                </a:solidFill>
                <a:latin typeface="Times New Roman" pitchFamily="18" charset="0"/>
                <a:cs typeface="Times New Roman" pitchFamily="18" charset="0"/>
              </a:rPr>
              <a:t>. </a:t>
            </a:r>
            <a:r>
              <a:rPr lang="en-US" sz="2900" dirty="0"/>
              <a:t/>
            </a:r>
            <a:br>
              <a:rPr lang="en-US" sz="2900" dirty="0"/>
            </a:br>
            <a:endParaRPr lang="en-US" sz="2900" dirty="0"/>
          </a:p>
          <a:p>
            <a:pPr lvl="1">
              <a:lnSpc>
                <a:spcPct val="80000"/>
              </a:lnSpc>
            </a:pPr>
            <a:endParaRPr lang="en-US" sz="29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pPr algn="l"/>
            <a:r>
              <a:rPr lang="en-US" dirty="0" err="1" smtClean="0"/>
              <a:t>Nội</a:t>
            </a:r>
            <a:r>
              <a:rPr lang="en-US" dirty="0" smtClean="0"/>
              <a:t> dung </a:t>
            </a:r>
            <a:r>
              <a:rPr lang="en-US" dirty="0" err="1" smtClean="0"/>
              <a:t>trình</a:t>
            </a:r>
            <a:r>
              <a:rPr lang="en-US" dirty="0" smtClean="0"/>
              <a:t> </a:t>
            </a:r>
            <a:r>
              <a:rPr lang="en-US" dirty="0" err="1" smtClean="0"/>
              <a:t>bày</a:t>
            </a:r>
            <a:r>
              <a:rPr lang="en-US" dirty="0" smtClean="0"/>
              <a:t> </a:t>
            </a:r>
            <a:endParaRPr lang="en-US" dirty="0">
              <a:solidFill>
                <a:schemeClr val="accent1"/>
              </a:solidFill>
            </a:endParaRPr>
          </a:p>
        </p:txBody>
      </p:sp>
      <p:grpSp>
        <p:nvGrpSpPr>
          <p:cNvPr id="89129" name="Group 41"/>
          <p:cNvGrpSpPr>
            <a:grpSpLocks/>
          </p:cNvGrpSpPr>
          <p:nvPr/>
        </p:nvGrpSpPr>
        <p:grpSpPr bwMode="auto">
          <a:xfrm>
            <a:off x="2286000" y="1676400"/>
            <a:ext cx="5334000" cy="685800"/>
            <a:chOff x="1296" y="1824"/>
            <a:chExt cx="2976" cy="432"/>
          </a:xfrm>
        </p:grpSpPr>
        <p:sp>
          <p:nvSpPr>
            <p:cNvPr id="89130" name="AutoShape 42"/>
            <p:cNvSpPr>
              <a:spLocks noChangeArrowheads="1"/>
            </p:cNvSpPr>
            <p:nvPr/>
          </p:nvSpPr>
          <p:spPr bwMode="gray">
            <a:xfrm>
              <a:off x="1536" y="1899"/>
              <a:ext cx="2736" cy="288"/>
            </a:xfrm>
            <a:prstGeom prst="roundRect">
              <a:avLst>
                <a:gd name="adj" fmla="val 16667"/>
              </a:avLst>
            </a:prstGeom>
            <a:solidFill>
              <a:schemeClr val="accent2"/>
            </a:solidFill>
            <a:ln w="12700" algn="ctr">
              <a:solidFill>
                <a:schemeClr val="bg1"/>
              </a:solidFill>
              <a:round/>
              <a:headEnd/>
              <a:tailEnd/>
            </a:ln>
            <a:effectLst>
              <a:outerShdw dist="99190" dir="2388334" algn="ctr" rotWithShape="0">
                <a:srgbClr val="333333">
                  <a:alpha val="50000"/>
                </a:srgbClr>
              </a:outerShdw>
            </a:effectLst>
          </p:spPr>
          <p:txBody>
            <a:bodyPr wrap="none" anchor="ctr"/>
            <a:lstStyle/>
            <a:p>
              <a:endParaRPr lang="en-US"/>
            </a:p>
          </p:txBody>
        </p:sp>
        <p:sp>
          <p:nvSpPr>
            <p:cNvPr id="89131" name="AutoShape 43"/>
            <p:cNvSpPr>
              <a:spLocks noChangeArrowheads="1"/>
            </p:cNvSpPr>
            <p:nvPr/>
          </p:nvSpPr>
          <p:spPr bwMode="gray">
            <a:xfrm>
              <a:off x="1296" y="1824"/>
              <a:ext cx="432" cy="432"/>
            </a:xfrm>
            <a:prstGeom prst="diamond">
              <a:avLst/>
            </a:prstGeom>
            <a:solidFill>
              <a:schemeClr val="accent2"/>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endParaRPr lang="en-US"/>
            </a:p>
          </p:txBody>
        </p:sp>
        <p:sp>
          <p:nvSpPr>
            <p:cNvPr id="89132" name="Text Box 44"/>
            <p:cNvSpPr txBox="1">
              <a:spLocks noChangeArrowheads="1"/>
            </p:cNvSpPr>
            <p:nvPr/>
          </p:nvSpPr>
          <p:spPr bwMode="gray">
            <a:xfrm>
              <a:off x="1680" y="1934"/>
              <a:ext cx="2160" cy="252"/>
            </a:xfrm>
            <a:prstGeom prst="rect">
              <a:avLst/>
            </a:prstGeom>
            <a:noFill/>
            <a:ln w="9525" algn="ctr">
              <a:noFill/>
              <a:miter lim="800000"/>
              <a:headEnd/>
              <a:tailEnd/>
            </a:ln>
            <a:effectLst/>
          </p:spPr>
          <p:txBody>
            <a:bodyPr>
              <a:spAutoFit/>
            </a:bodyPr>
            <a:lstStyle/>
            <a:p>
              <a:pPr algn="ctr" eaLnBrk="0" hangingPunct="0"/>
              <a:r>
                <a:rPr lang="en-US" sz="2000" b="1" dirty="0" err="1" smtClean="0">
                  <a:solidFill>
                    <a:schemeClr val="bg1"/>
                  </a:solidFill>
                  <a:effectLst/>
                  <a:latin typeface="Arial" charset="0"/>
                </a:rPr>
                <a:t>Lịch</a:t>
              </a:r>
              <a:r>
                <a:rPr lang="en-US" sz="2000" b="1" dirty="0" smtClean="0">
                  <a:solidFill>
                    <a:schemeClr val="bg1"/>
                  </a:solidFill>
                  <a:effectLst/>
                  <a:latin typeface="Arial" charset="0"/>
                </a:rPr>
                <a:t> </a:t>
              </a:r>
              <a:r>
                <a:rPr lang="en-US" sz="2000" b="1" dirty="0" err="1" smtClean="0">
                  <a:solidFill>
                    <a:schemeClr val="bg1"/>
                  </a:solidFill>
                  <a:effectLst/>
                  <a:latin typeface="Arial" charset="0"/>
                </a:rPr>
                <a:t>sử</a:t>
              </a:r>
              <a:r>
                <a:rPr lang="en-US" sz="2000" b="1" dirty="0" smtClean="0">
                  <a:solidFill>
                    <a:schemeClr val="bg1"/>
                  </a:solidFill>
                  <a:effectLst/>
                  <a:latin typeface="Arial" charset="0"/>
                </a:rPr>
                <a:t> </a:t>
              </a:r>
              <a:r>
                <a:rPr lang="en-US" sz="2000" b="1" dirty="0" err="1" smtClean="0">
                  <a:solidFill>
                    <a:schemeClr val="bg1"/>
                  </a:solidFill>
                  <a:effectLst/>
                  <a:latin typeface="Arial" charset="0"/>
                </a:rPr>
                <a:t>phát</a:t>
              </a:r>
              <a:r>
                <a:rPr lang="en-US" sz="2000" b="1" dirty="0" smtClean="0">
                  <a:solidFill>
                    <a:schemeClr val="bg1"/>
                  </a:solidFill>
                  <a:effectLst/>
                  <a:latin typeface="Arial" charset="0"/>
                </a:rPr>
                <a:t> </a:t>
              </a:r>
              <a:r>
                <a:rPr lang="en-US" sz="2000" b="1" dirty="0" err="1" smtClean="0">
                  <a:solidFill>
                    <a:schemeClr val="bg1"/>
                  </a:solidFill>
                  <a:effectLst/>
                  <a:latin typeface="Arial" charset="0"/>
                </a:rPr>
                <a:t>triển</a:t>
              </a:r>
              <a:r>
                <a:rPr lang="en-US" sz="2000" b="1" dirty="0" smtClean="0">
                  <a:solidFill>
                    <a:schemeClr val="bg1"/>
                  </a:solidFill>
                  <a:effectLst/>
                  <a:latin typeface="Arial" charset="0"/>
                </a:rPr>
                <a:t> </a:t>
              </a:r>
              <a:r>
                <a:rPr lang="en-US" sz="2000" b="1" dirty="0" err="1" smtClean="0">
                  <a:solidFill>
                    <a:schemeClr val="bg1"/>
                  </a:solidFill>
                  <a:effectLst/>
                  <a:latin typeface="Arial" charset="0"/>
                </a:rPr>
                <a:t>của</a:t>
              </a:r>
              <a:r>
                <a:rPr lang="en-US" sz="2000" b="1" dirty="0" smtClean="0">
                  <a:solidFill>
                    <a:schemeClr val="bg1"/>
                  </a:solidFill>
                  <a:effectLst/>
                  <a:latin typeface="Arial" charset="0"/>
                </a:rPr>
                <a:t> Android</a:t>
              </a:r>
              <a:endParaRPr lang="en-US" sz="2000" b="1" dirty="0">
                <a:solidFill>
                  <a:schemeClr val="bg1"/>
                </a:solidFill>
                <a:effectLst/>
                <a:latin typeface="Arial" charset="0"/>
              </a:endParaRPr>
            </a:p>
          </p:txBody>
        </p:sp>
        <p:sp>
          <p:nvSpPr>
            <p:cNvPr id="89133" name="Text Box 45"/>
            <p:cNvSpPr txBox="1">
              <a:spLocks noChangeArrowheads="1"/>
            </p:cNvSpPr>
            <p:nvPr/>
          </p:nvSpPr>
          <p:spPr bwMode="gray">
            <a:xfrm>
              <a:off x="1393" y="1886"/>
              <a:ext cx="223" cy="288"/>
            </a:xfrm>
            <a:prstGeom prst="rect">
              <a:avLst/>
            </a:prstGeom>
            <a:noFill/>
            <a:ln w="9525" algn="ctr">
              <a:noFill/>
              <a:miter lim="800000"/>
              <a:headEnd/>
              <a:tailEnd/>
            </a:ln>
            <a:effectLst/>
          </p:spPr>
          <p:txBody>
            <a:bodyPr wrap="none">
              <a:spAutoFit/>
            </a:bodyPr>
            <a:lstStyle/>
            <a:p>
              <a:pPr algn="ctr" eaLnBrk="0" hangingPunct="0"/>
              <a:r>
                <a:rPr lang="en-US" sz="2400">
                  <a:solidFill>
                    <a:schemeClr val="bg1"/>
                  </a:solidFill>
                  <a:effectLst/>
                  <a:latin typeface="Arial" charset="0"/>
                </a:rPr>
                <a:t>1</a:t>
              </a:r>
            </a:p>
          </p:txBody>
        </p:sp>
      </p:grpSp>
      <p:grpSp>
        <p:nvGrpSpPr>
          <p:cNvPr id="89134" name="Group 46"/>
          <p:cNvGrpSpPr>
            <a:grpSpLocks/>
          </p:cNvGrpSpPr>
          <p:nvPr/>
        </p:nvGrpSpPr>
        <p:grpSpPr bwMode="auto">
          <a:xfrm>
            <a:off x="2209800" y="2590800"/>
            <a:ext cx="5410200" cy="685800"/>
            <a:chOff x="1296" y="1824"/>
            <a:chExt cx="2976" cy="432"/>
          </a:xfrm>
        </p:grpSpPr>
        <p:sp>
          <p:nvSpPr>
            <p:cNvPr id="89135" name="AutoShape 47"/>
            <p:cNvSpPr>
              <a:spLocks noChangeArrowheads="1"/>
            </p:cNvSpPr>
            <p:nvPr/>
          </p:nvSpPr>
          <p:spPr bwMode="gray">
            <a:xfrm>
              <a:off x="1536" y="1899"/>
              <a:ext cx="2736" cy="288"/>
            </a:xfrm>
            <a:prstGeom prst="roundRect">
              <a:avLst>
                <a:gd name="adj" fmla="val 16667"/>
              </a:avLst>
            </a:prstGeom>
            <a:solidFill>
              <a:schemeClr val="accent1"/>
            </a:solidFill>
            <a:ln w="12700" algn="ctr">
              <a:solidFill>
                <a:schemeClr val="bg1"/>
              </a:solidFill>
              <a:round/>
              <a:headEnd/>
              <a:tailEnd/>
            </a:ln>
            <a:effectLst>
              <a:outerShdw dist="99190" dir="2388334" algn="ctr" rotWithShape="0">
                <a:srgbClr val="333333">
                  <a:alpha val="50000"/>
                </a:srgbClr>
              </a:outerShdw>
            </a:effectLst>
          </p:spPr>
          <p:txBody>
            <a:bodyPr wrap="none" anchor="ctr"/>
            <a:lstStyle/>
            <a:p>
              <a:endParaRPr lang="en-US"/>
            </a:p>
          </p:txBody>
        </p:sp>
        <p:sp>
          <p:nvSpPr>
            <p:cNvPr id="89136" name="AutoShape 48"/>
            <p:cNvSpPr>
              <a:spLocks noChangeArrowheads="1"/>
            </p:cNvSpPr>
            <p:nvPr/>
          </p:nvSpPr>
          <p:spPr bwMode="gray">
            <a:xfrm>
              <a:off x="1296" y="1824"/>
              <a:ext cx="432" cy="432"/>
            </a:xfrm>
            <a:prstGeom prst="diamond">
              <a:avLst/>
            </a:prstGeom>
            <a:solidFill>
              <a:schemeClr val="accent1"/>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endParaRPr lang="en-US"/>
            </a:p>
          </p:txBody>
        </p:sp>
        <p:sp>
          <p:nvSpPr>
            <p:cNvPr id="89137" name="Text Box 49"/>
            <p:cNvSpPr txBox="1">
              <a:spLocks noChangeArrowheads="1"/>
            </p:cNvSpPr>
            <p:nvPr/>
          </p:nvSpPr>
          <p:spPr bwMode="gray">
            <a:xfrm>
              <a:off x="1680" y="1934"/>
              <a:ext cx="2160" cy="231"/>
            </a:xfrm>
            <a:prstGeom prst="rect">
              <a:avLst/>
            </a:prstGeom>
            <a:noFill/>
            <a:ln w="9525" algn="ctr">
              <a:noFill/>
              <a:miter lim="800000"/>
              <a:headEnd/>
              <a:tailEnd/>
            </a:ln>
            <a:effectLst/>
          </p:spPr>
          <p:txBody>
            <a:bodyPr>
              <a:spAutoFit/>
            </a:bodyPr>
            <a:lstStyle/>
            <a:p>
              <a:pPr algn="ctr" eaLnBrk="0" hangingPunct="0"/>
              <a:r>
                <a:rPr lang="en-US" sz="1800" b="1" dirty="0" err="1" smtClean="0">
                  <a:solidFill>
                    <a:schemeClr val="bg1"/>
                  </a:solidFill>
                  <a:effectLst/>
                  <a:latin typeface="Arial" charset="0"/>
                </a:rPr>
                <a:t>Kiến</a:t>
              </a:r>
              <a:r>
                <a:rPr lang="en-US" sz="1800" b="1" dirty="0" smtClean="0">
                  <a:solidFill>
                    <a:schemeClr val="bg1"/>
                  </a:solidFill>
                  <a:effectLst/>
                  <a:latin typeface="Arial" charset="0"/>
                </a:rPr>
                <a:t> </a:t>
              </a:r>
              <a:r>
                <a:rPr lang="en-US" sz="1800" b="1" dirty="0" err="1" smtClean="0">
                  <a:solidFill>
                    <a:schemeClr val="bg1"/>
                  </a:solidFill>
                  <a:effectLst/>
                  <a:latin typeface="Arial" charset="0"/>
                </a:rPr>
                <a:t>trúc</a:t>
              </a:r>
              <a:r>
                <a:rPr lang="en-US" sz="1800" b="1" dirty="0" smtClean="0">
                  <a:solidFill>
                    <a:schemeClr val="bg1"/>
                  </a:solidFill>
                  <a:effectLst/>
                  <a:latin typeface="Arial" charset="0"/>
                </a:rPr>
                <a:t> Android</a:t>
              </a:r>
              <a:endParaRPr lang="en-US" sz="1800" b="1" dirty="0">
                <a:solidFill>
                  <a:schemeClr val="bg1"/>
                </a:solidFill>
                <a:effectLst/>
                <a:latin typeface="Arial" charset="0"/>
              </a:endParaRPr>
            </a:p>
          </p:txBody>
        </p:sp>
        <p:sp>
          <p:nvSpPr>
            <p:cNvPr id="89138" name="Text Box 50"/>
            <p:cNvSpPr txBox="1">
              <a:spLocks noChangeArrowheads="1"/>
            </p:cNvSpPr>
            <p:nvPr/>
          </p:nvSpPr>
          <p:spPr bwMode="gray">
            <a:xfrm>
              <a:off x="1393" y="1886"/>
              <a:ext cx="223" cy="288"/>
            </a:xfrm>
            <a:prstGeom prst="rect">
              <a:avLst/>
            </a:prstGeom>
            <a:noFill/>
            <a:ln w="9525" algn="ctr">
              <a:noFill/>
              <a:miter lim="800000"/>
              <a:headEnd/>
              <a:tailEnd/>
            </a:ln>
            <a:effectLst/>
          </p:spPr>
          <p:txBody>
            <a:bodyPr wrap="none">
              <a:spAutoFit/>
            </a:bodyPr>
            <a:lstStyle/>
            <a:p>
              <a:pPr algn="ctr" eaLnBrk="0" hangingPunct="0"/>
              <a:r>
                <a:rPr lang="en-US" sz="2400">
                  <a:solidFill>
                    <a:schemeClr val="bg1"/>
                  </a:solidFill>
                  <a:effectLst/>
                  <a:latin typeface="Arial" charset="0"/>
                </a:rPr>
                <a:t>2</a:t>
              </a:r>
            </a:p>
          </p:txBody>
        </p:sp>
      </p:grpSp>
      <p:grpSp>
        <p:nvGrpSpPr>
          <p:cNvPr id="89139" name="Group 51"/>
          <p:cNvGrpSpPr>
            <a:grpSpLocks/>
          </p:cNvGrpSpPr>
          <p:nvPr/>
        </p:nvGrpSpPr>
        <p:grpSpPr bwMode="auto">
          <a:xfrm>
            <a:off x="2286000" y="3429000"/>
            <a:ext cx="5486400" cy="685800"/>
            <a:chOff x="1296" y="1824"/>
            <a:chExt cx="2976" cy="432"/>
          </a:xfrm>
        </p:grpSpPr>
        <p:sp>
          <p:nvSpPr>
            <p:cNvPr id="89140" name="AutoShape 52"/>
            <p:cNvSpPr>
              <a:spLocks noChangeArrowheads="1"/>
            </p:cNvSpPr>
            <p:nvPr/>
          </p:nvSpPr>
          <p:spPr bwMode="gray">
            <a:xfrm>
              <a:off x="1536" y="1899"/>
              <a:ext cx="2736" cy="288"/>
            </a:xfrm>
            <a:prstGeom prst="roundRect">
              <a:avLst>
                <a:gd name="adj" fmla="val 16667"/>
              </a:avLst>
            </a:prstGeom>
            <a:solidFill>
              <a:schemeClr val="hlink"/>
            </a:solidFill>
            <a:ln w="12700" algn="ctr">
              <a:solidFill>
                <a:schemeClr val="bg1"/>
              </a:solidFill>
              <a:round/>
              <a:headEnd/>
              <a:tailEnd/>
            </a:ln>
            <a:effectLst>
              <a:outerShdw dist="99190" dir="2388334" algn="ctr" rotWithShape="0">
                <a:srgbClr val="333333">
                  <a:alpha val="50000"/>
                </a:srgbClr>
              </a:outerShdw>
            </a:effectLst>
          </p:spPr>
          <p:txBody>
            <a:bodyPr wrap="none" anchor="ctr"/>
            <a:lstStyle/>
            <a:p>
              <a:endParaRPr lang="en-US"/>
            </a:p>
          </p:txBody>
        </p:sp>
        <p:sp>
          <p:nvSpPr>
            <p:cNvPr id="89141" name="AutoShape 53"/>
            <p:cNvSpPr>
              <a:spLocks noChangeArrowheads="1"/>
            </p:cNvSpPr>
            <p:nvPr/>
          </p:nvSpPr>
          <p:spPr bwMode="gray">
            <a:xfrm>
              <a:off x="1296" y="1824"/>
              <a:ext cx="432" cy="432"/>
            </a:xfrm>
            <a:prstGeom prst="diamond">
              <a:avLst/>
            </a:prstGeom>
            <a:solidFill>
              <a:schemeClr val="hlink"/>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endParaRPr lang="en-US"/>
            </a:p>
          </p:txBody>
        </p:sp>
        <p:sp>
          <p:nvSpPr>
            <p:cNvPr id="89142" name="Text Box 54"/>
            <p:cNvSpPr txBox="1">
              <a:spLocks noChangeArrowheads="1"/>
            </p:cNvSpPr>
            <p:nvPr/>
          </p:nvSpPr>
          <p:spPr bwMode="gray">
            <a:xfrm>
              <a:off x="1680" y="1934"/>
              <a:ext cx="2160" cy="231"/>
            </a:xfrm>
            <a:prstGeom prst="rect">
              <a:avLst/>
            </a:prstGeom>
            <a:noFill/>
            <a:ln w="9525" algn="ctr">
              <a:noFill/>
              <a:miter lim="800000"/>
              <a:headEnd/>
              <a:tailEnd/>
            </a:ln>
            <a:effectLst/>
          </p:spPr>
          <p:txBody>
            <a:bodyPr>
              <a:spAutoFit/>
            </a:bodyPr>
            <a:lstStyle/>
            <a:p>
              <a:pPr algn="ctr" eaLnBrk="0" hangingPunct="0"/>
              <a:r>
                <a:rPr lang="en-US" sz="1800" b="1" dirty="0" err="1" smtClean="0">
                  <a:solidFill>
                    <a:schemeClr val="bg1"/>
                  </a:solidFill>
                  <a:effectLst/>
                  <a:latin typeface="Arial" charset="0"/>
                </a:rPr>
                <a:t>Xây</a:t>
              </a:r>
              <a:r>
                <a:rPr lang="en-US" sz="1800" b="1" dirty="0" smtClean="0">
                  <a:solidFill>
                    <a:schemeClr val="bg1"/>
                  </a:solidFill>
                  <a:effectLst/>
                  <a:latin typeface="Arial" charset="0"/>
                </a:rPr>
                <a:t> </a:t>
              </a:r>
              <a:r>
                <a:rPr lang="en-US" sz="1800" b="1" dirty="0" err="1" smtClean="0">
                  <a:solidFill>
                    <a:schemeClr val="bg1"/>
                  </a:solidFill>
                  <a:effectLst/>
                  <a:latin typeface="Arial" charset="0"/>
                </a:rPr>
                <a:t>dựng</a:t>
              </a:r>
              <a:r>
                <a:rPr lang="en-US" sz="1800" b="1" dirty="0" smtClean="0">
                  <a:solidFill>
                    <a:schemeClr val="bg1"/>
                  </a:solidFill>
                  <a:effectLst/>
                  <a:latin typeface="Arial" charset="0"/>
                </a:rPr>
                <a:t> </a:t>
              </a:r>
              <a:r>
                <a:rPr lang="en-US" sz="1800" b="1" dirty="0" err="1" smtClean="0">
                  <a:solidFill>
                    <a:schemeClr val="bg1"/>
                  </a:solidFill>
                  <a:effectLst/>
                  <a:latin typeface="Arial" charset="0"/>
                </a:rPr>
                <a:t>ứng</a:t>
              </a:r>
              <a:r>
                <a:rPr lang="en-US" sz="1800" b="1" dirty="0" smtClean="0">
                  <a:solidFill>
                    <a:schemeClr val="bg1"/>
                  </a:solidFill>
                  <a:effectLst/>
                  <a:latin typeface="Arial" charset="0"/>
                </a:rPr>
                <a:t> </a:t>
              </a:r>
              <a:r>
                <a:rPr lang="en-US" sz="1800" b="1" dirty="0" err="1" smtClean="0">
                  <a:solidFill>
                    <a:schemeClr val="bg1"/>
                  </a:solidFill>
                  <a:effectLst/>
                  <a:latin typeface="Arial" charset="0"/>
                </a:rPr>
                <a:t>dụng</a:t>
              </a:r>
              <a:r>
                <a:rPr lang="en-US" sz="1800" b="1" dirty="0" smtClean="0">
                  <a:solidFill>
                    <a:schemeClr val="bg1"/>
                  </a:solidFill>
                  <a:effectLst/>
                  <a:latin typeface="Arial" charset="0"/>
                </a:rPr>
                <a:t> </a:t>
              </a:r>
              <a:r>
                <a:rPr lang="en-US" sz="1800" b="1" dirty="0" err="1" smtClean="0">
                  <a:solidFill>
                    <a:schemeClr val="bg1"/>
                  </a:solidFill>
                  <a:effectLst/>
                  <a:latin typeface="Arial" charset="0"/>
                </a:rPr>
                <a:t>lấy</a:t>
              </a:r>
              <a:r>
                <a:rPr lang="en-US" sz="1800" b="1" dirty="0" smtClean="0">
                  <a:solidFill>
                    <a:schemeClr val="bg1"/>
                  </a:solidFill>
                  <a:effectLst/>
                  <a:latin typeface="Arial" charset="0"/>
                </a:rPr>
                <a:t> tin</a:t>
              </a:r>
              <a:endParaRPr lang="en-US" sz="1800" b="1" dirty="0">
                <a:solidFill>
                  <a:schemeClr val="bg1"/>
                </a:solidFill>
                <a:effectLst/>
                <a:latin typeface="Arial" charset="0"/>
              </a:endParaRPr>
            </a:p>
          </p:txBody>
        </p:sp>
        <p:sp>
          <p:nvSpPr>
            <p:cNvPr id="89143" name="Text Box 55"/>
            <p:cNvSpPr txBox="1">
              <a:spLocks noChangeArrowheads="1"/>
            </p:cNvSpPr>
            <p:nvPr/>
          </p:nvSpPr>
          <p:spPr bwMode="gray">
            <a:xfrm>
              <a:off x="1393" y="1886"/>
              <a:ext cx="223" cy="288"/>
            </a:xfrm>
            <a:prstGeom prst="rect">
              <a:avLst/>
            </a:prstGeom>
            <a:noFill/>
            <a:ln w="9525" algn="ctr">
              <a:noFill/>
              <a:miter lim="800000"/>
              <a:headEnd/>
              <a:tailEnd/>
            </a:ln>
            <a:effectLst/>
          </p:spPr>
          <p:txBody>
            <a:bodyPr wrap="none">
              <a:spAutoFit/>
            </a:bodyPr>
            <a:lstStyle/>
            <a:p>
              <a:pPr algn="ctr" eaLnBrk="0" hangingPunct="0"/>
              <a:r>
                <a:rPr lang="en-US" sz="2400">
                  <a:solidFill>
                    <a:schemeClr val="bg1"/>
                  </a:solidFill>
                  <a:effectLst/>
                  <a:latin typeface="Arial" charset="0"/>
                </a:rPr>
                <a:t>3</a:t>
              </a:r>
            </a:p>
          </p:txBody>
        </p:sp>
      </p:grpSp>
      <p:grpSp>
        <p:nvGrpSpPr>
          <p:cNvPr id="89144" name="Group 56"/>
          <p:cNvGrpSpPr>
            <a:grpSpLocks/>
          </p:cNvGrpSpPr>
          <p:nvPr/>
        </p:nvGrpSpPr>
        <p:grpSpPr bwMode="auto">
          <a:xfrm>
            <a:off x="2362200" y="4267200"/>
            <a:ext cx="5562600" cy="685800"/>
            <a:chOff x="1296" y="1824"/>
            <a:chExt cx="2976" cy="432"/>
          </a:xfrm>
        </p:grpSpPr>
        <p:sp>
          <p:nvSpPr>
            <p:cNvPr id="89145" name="AutoShape 57"/>
            <p:cNvSpPr>
              <a:spLocks noChangeArrowheads="1"/>
            </p:cNvSpPr>
            <p:nvPr/>
          </p:nvSpPr>
          <p:spPr bwMode="gray">
            <a:xfrm>
              <a:off x="1536" y="1899"/>
              <a:ext cx="2736" cy="288"/>
            </a:xfrm>
            <a:prstGeom prst="roundRect">
              <a:avLst>
                <a:gd name="adj" fmla="val 16667"/>
              </a:avLst>
            </a:prstGeom>
            <a:solidFill>
              <a:schemeClr val="folHlink"/>
            </a:solidFill>
            <a:ln w="12700" algn="ctr">
              <a:solidFill>
                <a:schemeClr val="bg1"/>
              </a:solidFill>
              <a:round/>
              <a:headEnd/>
              <a:tailEnd/>
            </a:ln>
            <a:effectLst>
              <a:outerShdw dist="99190" dir="2388334" algn="ctr" rotWithShape="0">
                <a:srgbClr val="333333">
                  <a:alpha val="50000"/>
                </a:srgbClr>
              </a:outerShdw>
            </a:effectLst>
          </p:spPr>
          <p:txBody>
            <a:bodyPr wrap="none" anchor="ctr"/>
            <a:lstStyle/>
            <a:p>
              <a:endParaRPr lang="en-US"/>
            </a:p>
          </p:txBody>
        </p:sp>
        <p:sp>
          <p:nvSpPr>
            <p:cNvPr id="89146" name="AutoShape 58"/>
            <p:cNvSpPr>
              <a:spLocks noChangeArrowheads="1"/>
            </p:cNvSpPr>
            <p:nvPr/>
          </p:nvSpPr>
          <p:spPr bwMode="gray">
            <a:xfrm>
              <a:off x="1296" y="1824"/>
              <a:ext cx="432" cy="432"/>
            </a:xfrm>
            <a:prstGeom prst="diamond">
              <a:avLst/>
            </a:prstGeom>
            <a:solidFill>
              <a:schemeClr val="folHlink"/>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endParaRPr lang="en-US"/>
            </a:p>
          </p:txBody>
        </p:sp>
        <p:sp>
          <p:nvSpPr>
            <p:cNvPr id="89147" name="Text Box 59"/>
            <p:cNvSpPr txBox="1">
              <a:spLocks noChangeArrowheads="1"/>
            </p:cNvSpPr>
            <p:nvPr/>
          </p:nvSpPr>
          <p:spPr bwMode="gray">
            <a:xfrm>
              <a:off x="1680" y="1934"/>
              <a:ext cx="2160" cy="231"/>
            </a:xfrm>
            <a:prstGeom prst="rect">
              <a:avLst/>
            </a:prstGeom>
            <a:noFill/>
            <a:ln w="9525" algn="ctr">
              <a:noFill/>
              <a:miter lim="800000"/>
              <a:headEnd/>
              <a:tailEnd/>
            </a:ln>
            <a:effectLst/>
          </p:spPr>
          <p:txBody>
            <a:bodyPr>
              <a:spAutoFit/>
            </a:bodyPr>
            <a:lstStyle/>
            <a:p>
              <a:pPr algn="ctr" eaLnBrk="0" hangingPunct="0"/>
              <a:r>
                <a:rPr lang="en-US" sz="1800" b="1" dirty="0" smtClean="0">
                  <a:solidFill>
                    <a:schemeClr val="bg1"/>
                  </a:solidFill>
                  <a:effectLst/>
                  <a:latin typeface="Arial" charset="0"/>
                </a:rPr>
                <a:t>Demo</a:t>
              </a:r>
              <a:endParaRPr lang="en-US" sz="1800" b="1" dirty="0">
                <a:solidFill>
                  <a:schemeClr val="bg1"/>
                </a:solidFill>
                <a:effectLst/>
                <a:latin typeface="Arial" charset="0"/>
              </a:endParaRPr>
            </a:p>
          </p:txBody>
        </p:sp>
        <p:sp>
          <p:nvSpPr>
            <p:cNvPr id="89148" name="Text Box 60"/>
            <p:cNvSpPr txBox="1">
              <a:spLocks noChangeArrowheads="1"/>
            </p:cNvSpPr>
            <p:nvPr/>
          </p:nvSpPr>
          <p:spPr bwMode="gray">
            <a:xfrm>
              <a:off x="1393" y="1886"/>
              <a:ext cx="223" cy="288"/>
            </a:xfrm>
            <a:prstGeom prst="rect">
              <a:avLst/>
            </a:prstGeom>
            <a:noFill/>
            <a:ln w="9525" algn="ctr">
              <a:noFill/>
              <a:miter lim="800000"/>
              <a:headEnd/>
              <a:tailEnd/>
            </a:ln>
            <a:effectLst/>
          </p:spPr>
          <p:txBody>
            <a:bodyPr wrap="none">
              <a:spAutoFit/>
            </a:bodyPr>
            <a:lstStyle/>
            <a:p>
              <a:pPr algn="ctr" eaLnBrk="0" hangingPunct="0"/>
              <a:r>
                <a:rPr lang="en-US" sz="2400" dirty="0">
                  <a:solidFill>
                    <a:schemeClr val="bg1"/>
                  </a:solidFill>
                  <a:effectLst/>
                  <a:latin typeface="Arial" charset="0"/>
                </a:rPr>
                <a:t>4</a:t>
              </a:r>
            </a:p>
          </p:txBody>
        </p:sp>
      </p:grpSp>
      <p:sp>
        <p:nvSpPr>
          <p:cNvPr id="25" name="Date Placeholder 3"/>
          <p:cNvSpPr txBox="1">
            <a:spLocks/>
          </p:cNvSpPr>
          <p:nvPr/>
        </p:nvSpPr>
        <p:spPr bwMode="auto">
          <a:xfrm>
            <a:off x="457200" y="6537325"/>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1"/>
                </a:solidFill>
                <a:effectLst>
                  <a:outerShdw blurRad="38100" dist="38100" dir="2700000" algn="tl">
                    <a:srgbClr val="C0C0C0"/>
                  </a:outerShdw>
                </a:effectLst>
                <a:uLnTx/>
                <a:uFillTx/>
                <a:latin typeface="Verdana" pitchFamily="34" charset="0"/>
                <a:ea typeface="+mn-ea"/>
                <a:cs typeface="+mn-cs"/>
              </a:rPr>
              <a:t>Project 5</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smtClean="0">
              <a:ln>
                <a:noFill/>
              </a:ln>
              <a:solidFill>
                <a:schemeClr val="tx1"/>
              </a:solidFill>
              <a:effectLst>
                <a:outerShdw blurRad="38100" dist="38100" dir="2700000" algn="tl">
                  <a:srgbClr val="C0C0C0"/>
                </a:outerShdw>
              </a:effectLst>
              <a:uLnTx/>
              <a:uFillTx/>
              <a:latin typeface="Verdana" pitchFamily="34" charset="0"/>
              <a:ea typeface="+mn-ea"/>
              <a:cs typeface="+mn-cs"/>
            </a:endParaRPr>
          </a:p>
        </p:txBody>
      </p:sp>
      <p:sp>
        <p:nvSpPr>
          <p:cNvPr id="26" name="Footer Placeholder 5"/>
          <p:cNvSpPr txBox="1">
            <a:spLocks/>
          </p:cNvSpPr>
          <p:nvPr/>
        </p:nvSpPr>
        <p:spPr bwMode="auto">
          <a:xfrm>
            <a:off x="5791200" y="6537325"/>
            <a:ext cx="2895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err="1" smtClean="0">
                <a:ln>
                  <a:noFill/>
                </a:ln>
                <a:solidFill>
                  <a:schemeClr val="tx1"/>
                </a:solidFill>
                <a:effectLst>
                  <a:outerShdw blurRad="38100" dist="38100" dir="2700000" algn="tl">
                    <a:srgbClr val="C0C0C0"/>
                  </a:outerShdw>
                </a:effectLst>
                <a:uLnTx/>
                <a:uFillTx/>
                <a:latin typeface="Verdana" pitchFamily="34" charset="0"/>
                <a:ea typeface="+mn-ea"/>
                <a:cs typeface="+mn-cs"/>
              </a:rPr>
              <a:t>Nguyễn</a:t>
            </a:r>
            <a:r>
              <a:rPr kumimoji="0" lang="en-US" sz="1200" b="0" i="0" u="none" strike="noStrike" kern="1200" cap="none" spc="0" normalizeH="0" baseline="0" noProof="0" dirty="0" smtClean="0">
                <a:ln>
                  <a:noFill/>
                </a:ln>
                <a:solidFill>
                  <a:schemeClr val="tx1"/>
                </a:solidFill>
                <a:effectLst>
                  <a:outerShdw blurRad="38100" dist="38100" dir="2700000" algn="tl">
                    <a:srgbClr val="C0C0C0"/>
                  </a:outerShdw>
                </a:effectLst>
                <a:uLnTx/>
                <a:uFillTx/>
                <a:latin typeface="Verdana" pitchFamily="34" charset="0"/>
                <a:ea typeface="+mn-ea"/>
                <a:cs typeface="+mn-cs"/>
              </a:rPr>
              <a:t> </a:t>
            </a:r>
            <a:r>
              <a:rPr kumimoji="0" lang="en-US" sz="1200" b="0" i="0" u="none" strike="noStrike" kern="1200" cap="none" spc="0" normalizeH="0" baseline="0" noProof="0" dirty="0" err="1" smtClean="0">
                <a:ln>
                  <a:noFill/>
                </a:ln>
                <a:solidFill>
                  <a:schemeClr val="tx1"/>
                </a:solidFill>
                <a:effectLst>
                  <a:outerShdw blurRad="38100" dist="38100" dir="2700000" algn="tl">
                    <a:srgbClr val="C0C0C0"/>
                  </a:outerShdw>
                </a:effectLst>
                <a:uLnTx/>
                <a:uFillTx/>
                <a:latin typeface="Verdana" pitchFamily="34" charset="0"/>
                <a:ea typeface="+mn-ea"/>
                <a:cs typeface="+mn-cs"/>
              </a:rPr>
              <a:t>Văn</a:t>
            </a:r>
            <a:r>
              <a:rPr kumimoji="0" lang="en-US" sz="1200" b="0" i="0" u="none" strike="noStrike" kern="1200" cap="none" spc="0" normalizeH="0" baseline="0" noProof="0" dirty="0" smtClean="0">
                <a:ln>
                  <a:noFill/>
                </a:ln>
                <a:solidFill>
                  <a:schemeClr val="tx1"/>
                </a:solidFill>
                <a:effectLst>
                  <a:outerShdw blurRad="38100" dist="38100" dir="2700000" algn="tl">
                    <a:srgbClr val="C0C0C0"/>
                  </a:outerShdw>
                </a:effectLst>
                <a:uLnTx/>
                <a:uFillTx/>
                <a:latin typeface="Verdana" pitchFamily="34" charset="0"/>
                <a:ea typeface="+mn-ea"/>
                <a:cs typeface="+mn-cs"/>
              </a:rPr>
              <a:t> </a:t>
            </a:r>
            <a:r>
              <a:rPr kumimoji="0" lang="en-US" sz="1200" b="0" i="0" u="none" strike="noStrike" kern="1200" cap="none" spc="0" normalizeH="0" baseline="0" noProof="0" dirty="0" err="1" smtClean="0">
                <a:ln>
                  <a:noFill/>
                </a:ln>
                <a:solidFill>
                  <a:schemeClr val="tx1"/>
                </a:solidFill>
                <a:effectLst>
                  <a:outerShdw blurRad="38100" dist="38100" dir="2700000" algn="tl">
                    <a:srgbClr val="C0C0C0"/>
                  </a:outerShdw>
                </a:effectLst>
                <a:uLnTx/>
                <a:uFillTx/>
                <a:latin typeface="Verdana" pitchFamily="34" charset="0"/>
                <a:ea typeface="+mn-ea"/>
                <a:cs typeface="+mn-cs"/>
              </a:rPr>
              <a:t>Tôn</a:t>
            </a:r>
            <a:r>
              <a:rPr kumimoji="0" lang="en-US" sz="1200" b="0" i="0" u="none" strike="noStrike" kern="1200" cap="none" spc="0" normalizeH="0" baseline="0" noProof="0" dirty="0" smtClean="0">
                <a:ln>
                  <a:noFill/>
                </a:ln>
                <a:solidFill>
                  <a:schemeClr val="tx1"/>
                </a:solidFill>
                <a:effectLst>
                  <a:outerShdw blurRad="38100" dist="38100" dir="2700000" algn="tl">
                    <a:srgbClr val="C0C0C0"/>
                  </a:outerShdw>
                </a:effectLst>
                <a:uLnTx/>
                <a:uFillTx/>
                <a:latin typeface="Verdana" pitchFamily="34" charset="0"/>
                <a:ea typeface="+mn-ea"/>
                <a:cs typeface="+mn-cs"/>
              </a:rPr>
              <a:t> – Mai </a:t>
            </a:r>
            <a:r>
              <a:rPr kumimoji="0" lang="en-US" sz="1200" b="0" i="0" u="none" strike="noStrike" kern="1200" cap="none" spc="0" normalizeH="0" baseline="0" noProof="0" dirty="0" err="1" smtClean="0">
                <a:ln>
                  <a:noFill/>
                </a:ln>
                <a:solidFill>
                  <a:schemeClr val="tx1"/>
                </a:solidFill>
                <a:effectLst>
                  <a:outerShdw blurRad="38100" dist="38100" dir="2700000" algn="tl">
                    <a:srgbClr val="C0C0C0"/>
                  </a:outerShdw>
                </a:effectLst>
                <a:uLnTx/>
                <a:uFillTx/>
                <a:latin typeface="Verdana" pitchFamily="34" charset="0"/>
                <a:ea typeface="+mn-ea"/>
                <a:cs typeface="+mn-cs"/>
              </a:rPr>
              <a:t>Văn</a:t>
            </a:r>
            <a:r>
              <a:rPr kumimoji="0" lang="en-US" sz="1200" b="0" i="0" u="none" strike="noStrike" kern="1200" cap="none" spc="0" normalizeH="0" baseline="0" noProof="0" dirty="0" smtClean="0">
                <a:ln>
                  <a:noFill/>
                </a:ln>
                <a:solidFill>
                  <a:schemeClr val="tx1"/>
                </a:solidFill>
                <a:effectLst>
                  <a:outerShdw blurRad="38100" dist="38100" dir="2700000" algn="tl">
                    <a:srgbClr val="C0C0C0"/>
                  </a:outerShdw>
                </a:effectLst>
                <a:uLnTx/>
                <a:uFillTx/>
                <a:latin typeface="Verdana" pitchFamily="34" charset="0"/>
                <a:ea typeface="+mn-ea"/>
                <a:cs typeface="+mn-cs"/>
              </a:rPr>
              <a:t> </a:t>
            </a:r>
            <a:r>
              <a:rPr kumimoji="0" lang="en-US" sz="1200" b="0" i="0" u="none" strike="noStrike" kern="1200" cap="none" spc="0" normalizeH="0" baseline="0" noProof="0" dirty="0" err="1" smtClean="0">
                <a:ln>
                  <a:noFill/>
                </a:ln>
                <a:solidFill>
                  <a:schemeClr val="tx1"/>
                </a:solidFill>
                <a:effectLst>
                  <a:outerShdw blurRad="38100" dist="38100" dir="2700000" algn="tl">
                    <a:srgbClr val="C0C0C0"/>
                  </a:outerShdw>
                </a:effectLst>
                <a:uLnTx/>
                <a:uFillTx/>
                <a:latin typeface="Verdana" pitchFamily="34" charset="0"/>
                <a:ea typeface="+mn-ea"/>
                <a:cs typeface="+mn-cs"/>
              </a:rPr>
              <a:t>Phong</a:t>
            </a:r>
            <a:endParaRPr kumimoji="0" lang="en-US" sz="1200" b="0" i="0" u="none" strike="noStrike" kern="1200" cap="none" spc="0" normalizeH="0" baseline="0" noProof="0" dirty="0" smtClean="0">
              <a:ln>
                <a:noFill/>
              </a:ln>
              <a:solidFill>
                <a:schemeClr val="tx1"/>
              </a:solidFill>
              <a:effectLst>
                <a:outerShdw blurRad="38100" dist="38100" dir="2700000" algn="tl">
                  <a:srgbClr val="C0C0C0"/>
                </a:outerShdw>
              </a:effectLst>
              <a:uLnTx/>
              <a:uFillTx/>
              <a:latin typeface="Verdana" pitchFamily="34" charset="0"/>
              <a:ea typeface="+mn-ea"/>
              <a:cs typeface="+mn-cs"/>
            </a:endParaRPr>
          </a:p>
        </p:txBody>
      </p:sp>
      <p:grpSp>
        <p:nvGrpSpPr>
          <p:cNvPr id="29" name="Group 56"/>
          <p:cNvGrpSpPr>
            <a:grpSpLocks/>
          </p:cNvGrpSpPr>
          <p:nvPr/>
        </p:nvGrpSpPr>
        <p:grpSpPr bwMode="auto">
          <a:xfrm>
            <a:off x="2362200" y="5257800"/>
            <a:ext cx="5562600" cy="685800"/>
            <a:chOff x="1296" y="1824"/>
            <a:chExt cx="2976" cy="432"/>
          </a:xfrm>
        </p:grpSpPr>
        <p:sp>
          <p:nvSpPr>
            <p:cNvPr id="30" name="AutoShape 57"/>
            <p:cNvSpPr>
              <a:spLocks noChangeArrowheads="1"/>
            </p:cNvSpPr>
            <p:nvPr/>
          </p:nvSpPr>
          <p:spPr bwMode="gray">
            <a:xfrm>
              <a:off x="1536" y="1899"/>
              <a:ext cx="2736" cy="288"/>
            </a:xfrm>
            <a:prstGeom prst="roundRect">
              <a:avLst>
                <a:gd name="adj" fmla="val 16667"/>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endParaRPr lang="en-US"/>
            </a:p>
          </p:txBody>
        </p:sp>
        <p:sp>
          <p:nvSpPr>
            <p:cNvPr id="31" name="AutoShape 58"/>
            <p:cNvSpPr>
              <a:spLocks noChangeArrowheads="1"/>
            </p:cNvSpPr>
            <p:nvPr/>
          </p:nvSpPr>
          <p:spPr bwMode="gray">
            <a:xfrm>
              <a:off x="1296" y="1824"/>
              <a:ext cx="432" cy="432"/>
            </a:xfrm>
            <a:prstGeom prst="diamond">
              <a:avLst/>
            </a:prstGeom>
            <a:ln>
              <a:headEnd/>
              <a:tailEnd/>
            </a:ln>
          </p:spPr>
          <p:style>
            <a:lnRef idx="3">
              <a:schemeClr val="lt1"/>
            </a:lnRef>
            <a:fillRef idx="1">
              <a:schemeClr val="dk1"/>
            </a:fillRef>
            <a:effectRef idx="1">
              <a:schemeClr val="dk1"/>
            </a:effectRef>
            <a:fontRef idx="minor">
              <a:schemeClr val="lt1"/>
            </a:fontRef>
          </p:style>
          <p:txBody>
            <a:bodyPr wrap="none" anchor="ctr"/>
            <a:lstStyle/>
            <a:p>
              <a:endParaRPr lang="en-US"/>
            </a:p>
          </p:txBody>
        </p:sp>
        <p:sp>
          <p:nvSpPr>
            <p:cNvPr id="32" name="Text Box 59"/>
            <p:cNvSpPr txBox="1">
              <a:spLocks noChangeArrowheads="1"/>
            </p:cNvSpPr>
            <p:nvPr/>
          </p:nvSpPr>
          <p:spPr bwMode="gray">
            <a:xfrm>
              <a:off x="1663" y="1920"/>
              <a:ext cx="2160" cy="231"/>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a:spAutoFit/>
            </a:bodyPr>
            <a:lstStyle/>
            <a:p>
              <a:pPr algn="ctr" eaLnBrk="0" hangingPunct="0"/>
              <a:r>
                <a:rPr lang="en-US" sz="1800" b="1" dirty="0" err="1" smtClean="0">
                  <a:solidFill>
                    <a:schemeClr val="bg1"/>
                  </a:solidFill>
                  <a:effectLst/>
                  <a:latin typeface="Arial" charset="0"/>
                </a:rPr>
                <a:t>Kết</a:t>
              </a:r>
              <a:r>
                <a:rPr lang="en-US" sz="1800" b="1" dirty="0" smtClean="0">
                  <a:solidFill>
                    <a:schemeClr val="bg1"/>
                  </a:solidFill>
                  <a:effectLst/>
                  <a:latin typeface="Arial" charset="0"/>
                </a:rPr>
                <a:t> </a:t>
              </a:r>
              <a:r>
                <a:rPr lang="en-US" sz="1800" b="1" dirty="0" err="1" smtClean="0">
                  <a:solidFill>
                    <a:schemeClr val="bg1"/>
                  </a:solidFill>
                  <a:effectLst/>
                  <a:latin typeface="Arial" charset="0"/>
                </a:rPr>
                <a:t>luận</a:t>
              </a:r>
              <a:endParaRPr lang="en-US" sz="1800" b="1" dirty="0">
                <a:solidFill>
                  <a:schemeClr val="bg1"/>
                </a:solidFill>
                <a:effectLst/>
                <a:latin typeface="Arial" charset="0"/>
              </a:endParaRPr>
            </a:p>
          </p:txBody>
        </p:sp>
        <p:sp>
          <p:nvSpPr>
            <p:cNvPr id="33" name="Text Box 60"/>
            <p:cNvSpPr txBox="1">
              <a:spLocks noChangeArrowheads="1"/>
            </p:cNvSpPr>
            <p:nvPr/>
          </p:nvSpPr>
          <p:spPr bwMode="gray">
            <a:xfrm>
              <a:off x="1393" y="1886"/>
              <a:ext cx="191" cy="291"/>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a:spAutoFit/>
            </a:bodyPr>
            <a:lstStyle/>
            <a:p>
              <a:pPr algn="ctr" eaLnBrk="0" hangingPunct="0"/>
              <a:r>
                <a:rPr lang="en-US" sz="2400" dirty="0" smtClean="0">
                  <a:solidFill>
                    <a:schemeClr val="bg1"/>
                  </a:solidFill>
                  <a:effectLst/>
                  <a:latin typeface="Arial" charset="0"/>
                </a:rPr>
                <a:t>5</a:t>
              </a:r>
              <a:endParaRPr lang="en-US" sz="2400" dirty="0">
                <a:solidFill>
                  <a:schemeClr val="bg1"/>
                </a:solidFill>
                <a:effectLst/>
                <a:latin typeface="Arial" charset="0"/>
              </a:endParaRP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dirty="0" smtClean="0"/>
              <a:t>Project 5</a:t>
            </a:r>
          </a:p>
          <a:p>
            <a:endParaRPr lang="en-US" dirty="0"/>
          </a:p>
        </p:txBody>
      </p:sp>
      <p:sp>
        <p:nvSpPr>
          <p:cNvPr id="5" name="Footer Placeholder 5"/>
          <p:cNvSpPr>
            <a:spLocks noGrp="1"/>
          </p:cNvSpPr>
          <p:nvPr>
            <p:ph type="ftr" sz="quarter" idx="12"/>
          </p:nvPr>
        </p:nvSpPr>
        <p:spPr/>
        <p:txBody>
          <a:bodyPr/>
          <a:lstStyle/>
          <a:p>
            <a:r>
              <a:rPr lang="en-US" dirty="0" err="1" smtClean="0"/>
              <a:t>Nguyễn</a:t>
            </a:r>
            <a:r>
              <a:rPr lang="en-US" dirty="0" smtClean="0"/>
              <a:t> </a:t>
            </a:r>
            <a:r>
              <a:rPr lang="en-US" dirty="0" err="1" smtClean="0"/>
              <a:t>Văn</a:t>
            </a:r>
            <a:r>
              <a:rPr lang="en-US" dirty="0" smtClean="0"/>
              <a:t> </a:t>
            </a:r>
            <a:r>
              <a:rPr lang="en-US" dirty="0" err="1" smtClean="0"/>
              <a:t>Tôn</a:t>
            </a:r>
            <a:r>
              <a:rPr lang="en-US" dirty="0" smtClean="0"/>
              <a:t> – Mai </a:t>
            </a:r>
            <a:r>
              <a:rPr lang="en-US" dirty="0" err="1" smtClean="0"/>
              <a:t>Văn</a:t>
            </a:r>
            <a:r>
              <a:rPr lang="en-US" dirty="0" smtClean="0"/>
              <a:t> </a:t>
            </a:r>
            <a:r>
              <a:rPr lang="en-US" dirty="0" err="1" smtClean="0"/>
              <a:t>Phong</a:t>
            </a:r>
            <a:endParaRPr lang="en-US" dirty="0"/>
          </a:p>
        </p:txBody>
      </p:sp>
      <p:sp>
        <p:nvSpPr>
          <p:cNvPr id="70658" name="Rectangle 2"/>
          <p:cNvSpPr>
            <a:spLocks noGrp="1" noChangeArrowheads="1"/>
          </p:cNvSpPr>
          <p:nvPr>
            <p:ph type="title"/>
          </p:nvPr>
        </p:nvSpPr>
        <p:spPr/>
        <p:txBody>
          <a:bodyPr/>
          <a:lstStyle/>
          <a:p>
            <a:pPr algn="l"/>
            <a:r>
              <a:rPr lang="en-US" sz="3600" dirty="0" err="1" smtClean="0">
                <a:latin typeface="Times New Roman" pitchFamily="18" charset="0"/>
                <a:cs typeface="Times New Roman" pitchFamily="18" charset="0"/>
              </a:rPr>
              <a:t>Lịch</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sử</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phát</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triển</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của</a:t>
            </a:r>
            <a:r>
              <a:rPr lang="en-US" sz="3600" dirty="0" smtClean="0">
                <a:latin typeface="Times New Roman" pitchFamily="18" charset="0"/>
                <a:cs typeface="Times New Roman" pitchFamily="18" charset="0"/>
              </a:rPr>
              <a:t> Android</a:t>
            </a:r>
            <a:endParaRPr lang="en-US" sz="3600" dirty="0">
              <a:latin typeface="Times New Roman" pitchFamily="18" charset="0"/>
              <a:cs typeface="Times New Roman" pitchFamily="18" charset="0"/>
            </a:endParaRPr>
          </a:p>
        </p:txBody>
      </p:sp>
      <p:sp>
        <p:nvSpPr>
          <p:cNvPr id="70659" name="Rectangle 3"/>
          <p:cNvSpPr>
            <a:spLocks noGrp="1" noChangeArrowheads="1"/>
          </p:cNvSpPr>
          <p:nvPr>
            <p:ph type="body" idx="1"/>
          </p:nvPr>
        </p:nvSpPr>
        <p:spPr>
          <a:xfrm>
            <a:off x="619125" y="1741488"/>
            <a:ext cx="7824788" cy="4510087"/>
          </a:xfrm>
        </p:spPr>
        <p:txBody>
          <a:bodyPr/>
          <a:lstStyle/>
          <a:p>
            <a:pPr>
              <a:lnSpc>
                <a:spcPct val="80000"/>
              </a:lnSpc>
              <a:buNone/>
            </a:pPr>
            <a:r>
              <a:rPr lang="en-US" sz="3400" b="0" dirty="0" smtClean="0">
                <a:latin typeface="Times New Roman" pitchFamily="18" charset="0"/>
                <a:cs typeface="Times New Roman" pitchFamily="18" charset="0"/>
              </a:rPr>
              <a:t> Android </a:t>
            </a:r>
            <a:r>
              <a:rPr lang="vi-VN" sz="3400" b="0" dirty="0" smtClean="0">
                <a:latin typeface="Times New Roman" pitchFamily="18" charset="0"/>
                <a:cs typeface="Times New Roman" pitchFamily="18" charset="0"/>
              </a:rPr>
              <a:t>hiện </a:t>
            </a:r>
            <a:r>
              <a:rPr lang="vi-VN" sz="3400" b="0" dirty="0">
                <a:latin typeface="Times New Roman" pitchFamily="18" charset="0"/>
                <a:cs typeface="Times New Roman" pitchFamily="18" charset="0"/>
              </a:rPr>
              <a:t>là nền tảng di động rất phổ biến và được nhiều hãng sản xuất phần cứng sử dụng. Dù Android Inc. </a:t>
            </a:r>
            <a:r>
              <a:rPr lang="en-US" sz="3400" b="0" dirty="0">
                <a:latin typeface="Times New Roman" pitchFamily="18" charset="0"/>
                <a:cs typeface="Times New Roman" pitchFamily="18" charset="0"/>
              </a:rPr>
              <a:t>T</a:t>
            </a:r>
            <a:r>
              <a:rPr lang="vi-VN" sz="3400" b="0" dirty="0" smtClean="0">
                <a:latin typeface="Times New Roman" pitchFamily="18" charset="0"/>
                <a:cs typeface="Times New Roman" pitchFamily="18" charset="0"/>
              </a:rPr>
              <a:t>hành </a:t>
            </a:r>
            <a:r>
              <a:rPr lang="vi-VN" sz="3400" b="0" dirty="0">
                <a:latin typeface="Times New Roman" pitchFamily="18" charset="0"/>
                <a:cs typeface="Times New Roman" pitchFamily="18" charset="0"/>
              </a:rPr>
              <a:t>lập vào năm 2003 song phải tới khi nó thuộc về tay của Google (năm 2005) thì tên tuổi của Android mới bắt đầu được biết đến. Năm 2008, thiết bị đầu tiên chạy Android là </a:t>
            </a:r>
            <a:r>
              <a:rPr lang="en-US" sz="3400" b="0" dirty="0" smtClean="0">
                <a:latin typeface="Times New Roman" pitchFamily="18" charset="0"/>
                <a:cs typeface="Times New Roman" pitchFamily="18" charset="0"/>
              </a:rPr>
              <a:t>HTC Dream </a:t>
            </a:r>
            <a:r>
              <a:rPr lang="vi-VN" sz="3400" b="0" dirty="0" smtClean="0">
                <a:latin typeface="Times New Roman" pitchFamily="18" charset="0"/>
                <a:cs typeface="Times New Roman" pitchFamily="18" charset="0"/>
              </a:rPr>
              <a:t>được </a:t>
            </a:r>
            <a:r>
              <a:rPr lang="vi-VN" sz="3400" b="0" dirty="0">
                <a:latin typeface="Times New Roman" pitchFamily="18" charset="0"/>
                <a:cs typeface="Times New Roman" pitchFamily="18" charset="0"/>
              </a:rPr>
              <a:t>giới thiệu và nhiều phiên bản Android cùng nhiều thiết bị khác được ra mắt sau đó. </a:t>
            </a:r>
            <a:endParaRPr lang="en-US" sz="3400" b="0" dirty="0">
              <a:latin typeface="Times New Roman" pitchFamily="18" charset="0"/>
              <a:cs typeface="Times New Roman" pitchFamily="18" charset="0"/>
            </a:endParaRPr>
          </a:p>
          <a:p>
            <a:pPr lvl="1">
              <a:lnSpc>
                <a:spcPct val="80000"/>
              </a:lnSpc>
            </a:pPr>
            <a:endParaRPr lang="en-US" sz="29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3426" name="Picture 2"/>
          <p:cNvPicPr>
            <a:picLocks noGrp="1" noChangeAspect="1" noChangeArrowheads="1"/>
          </p:cNvPicPr>
          <p:nvPr>
            <p:ph idx="1"/>
          </p:nvPr>
        </p:nvPicPr>
        <p:blipFill>
          <a:blip r:embed="rId2"/>
          <a:srcRect/>
          <a:stretch>
            <a:fillRect/>
          </a:stretch>
        </p:blipFill>
        <p:spPr bwMode="auto">
          <a:xfrm>
            <a:off x="0" y="0"/>
            <a:ext cx="9144000" cy="6477000"/>
          </a:xfrm>
          <a:prstGeom prst="rect">
            <a:avLst/>
          </a:prstGeom>
          <a:noFill/>
          <a:ln w="9525">
            <a:noFill/>
            <a:miter lim="800000"/>
            <a:headEnd/>
            <a:tailEnd/>
          </a:ln>
          <a:effectLst/>
        </p:spPr>
      </p:pic>
      <p:sp>
        <p:nvSpPr>
          <p:cNvPr id="7" name="Date Placeholder 3"/>
          <p:cNvSpPr txBox="1">
            <a:spLocks/>
          </p:cNvSpPr>
          <p:nvPr/>
        </p:nvSpPr>
        <p:spPr bwMode="auto">
          <a:xfrm>
            <a:off x="457200" y="6537325"/>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tx1"/>
                </a:solidFill>
                <a:effectLst>
                  <a:outerShdw blurRad="38100" dist="38100" dir="2700000" algn="tl">
                    <a:srgbClr val="C0C0C0"/>
                  </a:outerShdw>
                </a:effectLst>
                <a:uLnTx/>
                <a:uFillTx/>
                <a:latin typeface="Verdana" pitchFamily="34" charset="0"/>
                <a:ea typeface="+mn-ea"/>
                <a:cs typeface="+mn-cs"/>
              </a:rPr>
              <a:t>Project 5</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smtClean="0">
              <a:ln>
                <a:noFill/>
              </a:ln>
              <a:solidFill>
                <a:schemeClr val="tx1"/>
              </a:solidFill>
              <a:effectLst>
                <a:outerShdw blurRad="38100" dist="38100" dir="2700000" algn="tl">
                  <a:srgbClr val="C0C0C0"/>
                </a:outerShdw>
              </a:effectLst>
              <a:uLnTx/>
              <a:uFillTx/>
              <a:latin typeface="Verdana" pitchFamily="34" charset="0"/>
              <a:ea typeface="+mn-ea"/>
              <a:cs typeface="+mn-cs"/>
            </a:endParaRPr>
          </a:p>
        </p:txBody>
      </p:sp>
      <p:sp>
        <p:nvSpPr>
          <p:cNvPr id="8" name="Footer Placeholder 5"/>
          <p:cNvSpPr txBox="1">
            <a:spLocks/>
          </p:cNvSpPr>
          <p:nvPr/>
        </p:nvSpPr>
        <p:spPr bwMode="auto">
          <a:xfrm>
            <a:off x="6248400" y="6537325"/>
            <a:ext cx="2895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err="1" smtClean="0">
                <a:ln>
                  <a:noFill/>
                </a:ln>
                <a:solidFill>
                  <a:schemeClr val="tx1"/>
                </a:solidFill>
                <a:effectLst>
                  <a:outerShdw blurRad="38100" dist="38100" dir="2700000" algn="tl">
                    <a:srgbClr val="C0C0C0"/>
                  </a:outerShdw>
                </a:effectLst>
                <a:uLnTx/>
                <a:uFillTx/>
                <a:latin typeface="Verdana" pitchFamily="34" charset="0"/>
                <a:ea typeface="+mn-ea"/>
                <a:cs typeface="+mn-cs"/>
              </a:rPr>
              <a:t>Nguyễn</a:t>
            </a:r>
            <a:r>
              <a:rPr kumimoji="0" lang="en-US" sz="1200" b="0" i="0" u="none" strike="noStrike" kern="1200" cap="none" spc="0" normalizeH="0" baseline="0" noProof="0" dirty="0" smtClean="0">
                <a:ln>
                  <a:noFill/>
                </a:ln>
                <a:solidFill>
                  <a:schemeClr val="tx1"/>
                </a:solidFill>
                <a:effectLst>
                  <a:outerShdw blurRad="38100" dist="38100" dir="2700000" algn="tl">
                    <a:srgbClr val="C0C0C0"/>
                  </a:outerShdw>
                </a:effectLst>
                <a:uLnTx/>
                <a:uFillTx/>
                <a:latin typeface="Verdana" pitchFamily="34" charset="0"/>
                <a:ea typeface="+mn-ea"/>
                <a:cs typeface="+mn-cs"/>
              </a:rPr>
              <a:t> </a:t>
            </a:r>
            <a:r>
              <a:rPr kumimoji="0" lang="en-US" sz="1200" b="0" i="0" u="none" strike="noStrike" kern="1200" cap="none" spc="0" normalizeH="0" baseline="0" noProof="0" dirty="0" err="1" smtClean="0">
                <a:ln>
                  <a:noFill/>
                </a:ln>
                <a:solidFill>
                  <a:schemeClr val="tx1"/>
                </a:solidFill>
                <a:effectLst>
                  <a:outerShdw blurRad="38100" dist="38100" dir="2700000" algn="tl">
                    <a:srgbClr val="C0C0C0"/>
                  </a:outerShdw>
                </a:effectLst>
                <a:uLnTx/>
                <a:uFillTx/>
                <a:latin typeface="Verdana" pitchFamily="34" charset="0"/>
                <a:ea typeface="+mn-ea"/>
                <a:cs typeface="+mn-cs"/>
              </a:rPr>
              <a:t>Văn</a:t>
            </a:r>
            <a:r>
              <a:rPr kumimoji="0" lang="en-US" sz="1200" b="0" i="0" u="none" strike="noStrike" kern="1200" cap="none" spc="0" normalizeH="0" baseline="0" noProof="0" dirty="0" smtClean="0">
                <a:ln>
                  <a:noFill/>
                </a:ln>
                <a:solidFill>
                  <a:schemeClr val="tx1"/>
                </a:solidFill>
                <a:effectLst>
                  <a:outerShdw blurRad="38100" dist="38100" dir="2700000" algn="tl">
                    <a:srgbClr val="C0C0C0"/>
                  </a:outerShdw>
                </a:effectLst>
                <a:uLnTx/>
                <a:uFillTx/>
                <a:latin typeface="Verdana" pitchFamily="34" charset="0"/>
                <a:ea typeface="+mn-ea"/>
                <a:cs typeface="+mn-cs"/>
              </a:rPr>
              <a:t> </a:t>
            </a:r>
            <a:r>
              <a:rPr kumimoji="0" lang="en-US" sz="1200" b="0" i="0" u="none" strike="noStrike" kern="1200" cap="none" spc="0" normalizeH="0" baseline="0" noProof="0" dirty="0" err="1" smtClean="0">
                <a:ln>
                  <a:noFill/>
                </a:ln>
                <a:solidFill>
                  <a:schemeClr val="tx1"/>
                </a:solidFill>
                <a:effectLst>
                  <a:outerShdw blurRad="38100" dist="38100" dir="2700000" algn="tl">
                    <a:srgbClr val="C0C0C0"/>
                  </a:outerShdw>
                </a:effectLst>
                <a:uLnTx/>
                <a:uFillTx/>
                <a:latin typeface="Verdana" pitchFamily="34" charset="0"/>
                <a:ea typeface="+mn-ea"/>
                <a:cs typeface="+mn-cs"/>
              </a:rPr>
              <a:t>Tôn</a:t>
            </a:r>
            <a:r>
              <a:rPr kumimoji="0" lang="en-US" sz="1200" b="0" i="0" u="none" strike="noStrike" kern="1200" cap="none" spc="0" normalizeH="0" baseline="0" noProof="0" dirty="0" smtClean="0">
                <a:ln>
                  <a:noFill/>
                </a:ln>
                <a:solidFill>
                  <a:schemeClr val="tx1"/>
                </a:solidFill>
                <a:effectLst>
                  <a:outerShdw blurRad="38100" dist="38100" dir="2700000" algn="tl">
                    <a:srgbClr val="C0C0C0"/>
                  </a:outerShdw>
                </a:effectLst>
                <a:uLnTx/>
                <a:uFillTx/>
                <a:latin typeface="Verdana" pitchFamily="34" charset="0"/>
                <a:ea typeface="+mn-ea"/>
                <a:cs typeface="+mn-cs"/>
              </a:rPr>
              <a:t> – Mai </a:t>
            </a:r>
            <a:r>
              <a:rPr kumimoji="0" lang="en-US" sz="1200" b="0" i="0" u="none" strike="noStrike" kern="1200" cap="none" spc="0" normalizeH="0" baseline="0" noProof="0" dirty="0" err="1" smtClean="0">
                <a:ln>
                  <a:noFill/>
                </a:ln>
                <a:solidFill>
                  <a:schemeClr val="tx1"/>
                </a:solidFill>
                <a:effectLst>
                  <a:outerShdw blurRad="38100" dist="38100" dir="2700000" algn="tl">
                    <a:srgbClr val="C0C0C0"/>
                  </a:outerShdw>
                </a:effectLst>
                <a:uLnTx/>
                <a:uFillTx/>
                <a:latin typeface="Verdana" pitchFamily="34" charset="0"/>
                <a:ea typeface="+mn-ea"/>
                <a:cs typeface="+mn-cs"/>
              </a:rPr>
              <a:t>Văn</a:t>
            </a:r>
            <a:r>
              <a:rPr kumimoji="0" lang="en-US" sz="1200" b="0" i="0" u="none" strike="noStrike" kern="1200" cap="none" spc="0" normalizeH="0" baseline="0" noProof="0" dirty="0" smtClean="0">
                <a:ln>
                  <a:noFill/>
                </a:ln>
                <a:solidFill>
                  <a:schemeClr val="tx1"/>
                </a:solidFill>
                <a:effectLst>
                  <a:outerShdw blurRad="38100" dist="38100" dir="2700000" algn="tl">
                    <a:srgbClr val="C0C0C0"/>
                  </a:outerShdw>
                </a:effectLst>
                <a:uLnTx/>
                <a:uFillTx/>
                <a:latin typeface="Verdana" pitchFamily="34" charset="0"/>
                <a:ea typeface="+mn-ea"/>
                <a:cs typeface="+mn-cs"/>
              </a:rPr>
              <a:t> </a:t>
            </a:r>
            <a:r>
              <a:rPr kumimoji="0" lang="en-US" sz="1200" b="0" i="0" u="none" strike="noStrike" kern="1200" cap="none" spc="0" normalizeH="0" baseline="0" noProof="0" dirty="0" err="1" smtClean="0">
                <a:ln>
                  <a:noFill/>
                </a:ln>
                <a:solidFill>
                  <a:schemeClr val="tx1"/>
                </a:solidFill>
                <a:effectLst>
                  <a:outerShdw blurRad="38100" dist="38100" dir="2700000" algn="tl">
                    <a:srgbClr val="C0C0C0"/>
                  </a:outerShdw>
                </a:effectLst>
                <a:uLnTx/>
                <a:uFillTx/>
                <a:latin typeface="Verdana" pitchFamily="34" charset="0"/>
                <a:ea typeface="+mn-ea"/>
                <a:cs typeface="+mn-cs"/>
              </a:rPr>
              <a:t>Phong</a:t>
            </a:r>
            <a:endParaRPr kumimoji="0" lang="en-US" sz="1200" b="0" i="0" u="none" strike="noStrike" kern="1200" cap="none" spc="0" normalizeH="0" baseline="0" noProof="0" dirty="0" smtClean="0">
              <a:ln>
                <a:noFill/>
              </a:ln>
              <a:solidFill>
                <a:schemeClr val="tx1"/>
              </a:solidFill>
              <a:effectLst>
                <a:outerShdw blurRad="38100" dist="38100" dir="2700000" algn="tl">
                  <a:srgbClr val="C0C0C0"/>
                </a:outerShdw>
              </a:effectLst>
              <a:uLnTx/>
              <a:uFillTx/>
              <a:latin typeface="Verdana" pitchFamily="34" charset="0"/>
              <a:ea typeface="+mn-ea"/>
              <a:cs typeface="+mn-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4450" name="Picture 2"/>
          <p:cNvPicPr>
            <a:picLocks noGrp="1" noChangeAspect="1" noChangeArrowheads="1"/>
          </p:cNvPicPr>
          <p:nvPr>
            <p:ph idx="1"/>
          </p:nvPr>
        </p:nvPicPr>
        <p:blipFill>
          <a:blip r:embed="rId2"/>
          <a:srcRect/>
          <a:stretch>
            <a:fillRect/>
          </a:stretch>
        </p:blipFill>
        <p:spPr bwMode="auto">
          <a:xfrm>
            <a:off x="0" y="0"/>
            <a:ext cx="9144000" cy="6477000"/>
          </a:xfrm>
          <a:prstGeom prst="rect">
            <a:avLst/>
          </a:prstGeom>
          <a:noFill/>
          <a:ln w="9525">
            <a:noFill/>
            <a:miter lim="800000"/>
            <a:headEnd/>
            <a:tailEnd/>
          </a:ln>
          <a:effectLst/>
        </p:spPr>
      </p:pic>
      <p:sp>
        <p:nvSpPr>
          <p:cNvPr id="7" name="Date Placeholder 3"/>
          <p:cNvSpPr>
            <a:spLocks noGrp="1"/>
          </p:cNvSpPr>
          <p:nvPr>
            <p:ph type="dt" sz="half" idx="10"/>
          </p:nvPr>
        </p:nvSpPr>
        <p:spPr>
          <a:xfrm>
            <a:off x="304800" y="6477000"/>
            <a:ext cx="2133600" cy="320675"/>
          </a:xfrm>
        </p:spPr>
        <p:txBody>
          <a:bodyPr/>
          <a:lstStyle/>
          <a:p>
            <a:r>
              <a:rPr lang="en-US" dirty="0" smtClean="0"/>
              <a:t>Project 5</a:t>
            </a:r>
          </a:p>
          <a:p>
            <a:endParaRPr lang="en-US" dirty="0"/>
          </a:p>
        </p:txBody>
      </p:sp>
      <p:sp>
        <p:nvSpPr>
          <p:cNvPr id="8" name="Footer Placeholder 5"/>
          <p:cNvSpPr>
            <a:spLocks noGrp="1"/>
          </p:cNvSpPr>
          <p:nvPr>
            <p:ph type="ftr" sz="quarter" idx="12"/>
          </p:nvPr>
        </p:nvSpPr>
        <p:spPr>
          <a:xfrm>
            <a:off x="5943600" y="6480175"/>
            <a:ext cx="2895600" cy="320675"/>
          </a:xfrm>
        </p:spPr>
        <p:txBody>
          <a:bodyPr/>
          <a:lstStyle/>
          <a:p>
            <a:r>
              <a:rPr lang="en-US" dirty="0" err="1" smtClean="0"/>
              <a:t>Nguyễn</a:t>
            </a:r>
            <a:r>
              <a:rPr lang="en-US" dirty="0" smtClean="0"/>
              <a:t> </a:t>
            </a:r>
            <a:r>
              <a:rPr lang="en-US" dirty="0" err="1" smtClean="0"/>
              <a:t>Văn</a:t>
            </a:r>
            <a:r>
              <a:rPr lang="en-US" dirty="0" smtClean="0"/>
              <a:t> </a:t>
            </a:r>
            <a:r>
              <a:rPr lang="en-US" dirty="0" err="1" smtClean="0"/>
              <a:t>Tôn</a:t>
            </a:r>
            <a:r>
              <a:rPr lang="en-US" dirty="0" smtClean="0"/>
              <a:t> – Mai </a:t>
            </a:r>
            <a:r>
              <a:rPr lang="en-US" dirty="0" err="1" smtClean="0"/>
              <a:t>Văn</a:t>
            </a:r>
            <a:r>
              <a:rPr lang="en-US" dirty="0" smtClean="0"/>
              <a:t> </a:t>
            </a:r>
            <a:r>
              <a:rPr lang="en-US" dirty="0" err="1" smtClean="0"/>
              <a:t>Phong</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5474" name="Picture 2"/>
          <p:cNvPicPr>
            <a:picLocks noGrp="1" noChangeAspect="1" noChangeArrowheads="1"/>
          </p:cNvPicPr>
          <p:nvPr>
            <p:ph idx="1"/>
          </p:nvPr>
        </p:nvPicPr>
        <p:blipFill>
          <a:blip r:embed="rId2"/>
          <a:srcRect/>
          <a:stretch>
            <a:fillRect/>
          </a:stretch>
        </p:blipFill>
        <p:spPr bwMode="auto">
          <a:xfrm>
            <a:off x="0" y="0"/>
            <a:ext cx="9144000" cy="6477000"/>
          </a:xfrm>
          <a:prstGeom prst="rect">
            <a:avLst/>
          </a:prstGeom>
          <a:noFill/>
          <a:ln w="9525">
            <a:noFill/>
            <a:miter lim="800000"/>
            <a:headEnd/>
            <a:tailEnd/>
          </a:ln>
          <a:effectLst/>
        </p:spPr>
      </p:pic>
      <p:sp>
        <p:nvSpPr>
          <p:cNvPr id="7" name="Date Placeholder 3"/>
          <p:cNvSpPr>
            <a:spLocks noGrp="1"/>
          </p:cNvSpPr>
          <p:nvPr>
            <p:ph type="dt" sz="half" idx="10"/>
          </p:nvPr>
        </p:nvSpPr>
        <p:spPr>
          <a:xfrm>
            <a:off x="304800" y="6477000"/>
            <a:ext cx="2133600" cy="320675"/>
          </a:xfrm>
        </p:spPr>
        <p:txBody>
          <a:bodyPr/>
          <a:lstStyle/>
          <a:p>
            <a:r>
              <a:rPr lang="en-US" dirty="0" smtClean="0"/>
              <a:t>Project 5</a:t>
            </a:r>
          </a:p>
          <a:p>
            <a:endParaRPr lang="en-US" dirty="0"/>
          </a:p>
        </p:txBody>
      </p:sp>
      <p:sp>
        <p:nvSpPr>
          <p:cNvPr id="8" name="Footer Placeholder 5"/>
          <p:cNvSpPr>
            <a:spLocks noGrp="1"/>
          </p:cNvSpPr>
          <p:nvPr>
            <p:ph type="ftr" sz="quarter" idx="12"/>
          </p:nvPr>
        </p:nvSpPr>
        <p:spPr>
          <a:xfrm>
            <a:off x="5943600" y="6480175"/>
            <a:ext cx="2895600" cy="320675"/>
          </a:xfrm>
        </p:spPr>
        <p:txBody>
          <a:bodyPr/>
          <a:lstStyle/>
          <a:p>
            <a:r>
              <a:rPr lang="en-US" dirty="0" err="1" smtClean="0"/>
              <a:t>Nguyễn</a:t>
            </a:r>
            <a:r>
              <a:rPr lang="en-US" dirty="0" smtClean="0"/>
              <a:t> </a:t>
            </a:r>
            <a:r>
              <a:rPr lang="en-US" dirty="0" err="1" smtClean="0"/>
              <a:t>Văn</a:t>
            </a:r>
            <a:r>
              <a:rPr lang="en-US" dirty="0" smtClean="0"/>
              <a:t> </a:t>
            </a:r>
            <a:r>
              <a:rPr lang="en-US" dirty="0" err="1" smtClean="0"/>
              <a:t>Tôn</a:t>
            </a:r>
            <a:r>
              <a:rPr lang="en-US" dirty="0" smtClean="0"/>
              <a:t> – Mai </a:t>
            </a:r>
            <a:r>
              <a:rPr lang="en-US" dirty="0" err="1" smtClean="0"/>
              <a:t>Văn</a:t>
            </a:r>
            <a:r>
              <a:rPr lang="en-US" dirty="0" smtClean="0"/>
              <a:t> </a:t>
            </a:r>
            <a:r>
              <a:rPr lang="en-US" dirty="0" err="1" smtClean="0"/>
              <a:t>Phong</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6498" name="Picture 2"/>
          <p:cNvPicPr>
            <a:picLocks noGrp="1" noChangeAspect="1" noChangeArrowheads="1"/>
          </p:cNvPicPr>
          <p:nvPr>
            <p:ph idx="1"/>
          </p:nvPr>
        </p:nvPicPr>
        <p:blipFill>
          <a:blip r:embed="rId2"/>
          <a:srcRect/>
          <a:stretch>
            <a:fillRect/>
          </a:stretch>
        </p:blipFill>
        <p:spPr bwMode="auto">
          <a:xfrm>
            <a:off x="0" y="0"/>
            <a:ext cx="9143999" cy="6477000"/>
          </a:xfrm>
          <a:prstGeom prst="rect">
            <a:avLst/>
          </a:prstGeom>
          <a:noFill/>
          <a:ln w="9525">
            <a:noFill/>
            <a:miter lim="800000"/>
            <a:headEnd/>
            <a:tailEnd/>
          </a:ln>
          <a:effectLst/>
        </p:spPr>
      </p:pic>
      <p:sp>
        <p:nvSpPr>
          <p:cNvPr id="7" name="Date Placeholder 3"/>
          <p:cNvSpPr>
            <a:spLocks noGrp="1"/>
          </p:cNvSpPr>
          <p:nvPr>
            <p:ph type="dt" sz="half" idx="10"/>
          </p:nvPr>
        </p:nvSpPr>
        <p:spPr>
          <a:xfrm>
            <a:off x="304800" y="6477000"/>
            <a:ext cx="2133600" cy="320675"/>
          </a:xfrm>
        </p:spPr>
        <p:txBody>
          <a:bodyPr/>
          <a:lstStyle/>
          <a:p>
            <a:r>
              <a:rPr lang="en-US" dirty="0" smtClean="0"/>
              <a:t>Project 5</a:t>
            </a:r>
          </a:p>
          <a:p>
            <a:endParaRPr lang="en-US" dirty="0"/>
          </a:p>
        </p:txBody>
      </p:sp>
      <p:sp>
        <p:nvSpPr>
          <p:cNvPr id="8" name="Footer Placeholder 5"/>
          <p:cNvSpPr>
            <a:spLocks noGrp="1"/>
          </p:cNvSpPr>
          <p:nvPr>
            <p:ph type="ftr" sz="quarter" idx="12"/>
          </p:nvPr>
        </p:nvSpPr>
        <p:spPr>
          <a:xfrm>
            <a:off x="5943600" y="6480175"/>
            <a:ext cx="2895600" cy="320675"/>
          </a:xfrm>
        </p:spPr>
        <p:txBody>
          <a:bodyPr/>
          <a:lstStyle/>
          <a:p>
            <a:r>
              <a:rPr lang="en-US" dirty="0" err="1" smtClean="0"/>
              <a:t>Nguyễn</a:t>
            </a:r>
            <a:r>
              <a:rPr lang="en-US" dirty="0" smtClean="0"/>
              <a:t> </a:t>
            </a:r>
            <a:r>
              <a:rPr lang="en-US" dirty="0" err="1" smtClean="0"/>
              <a:t>Văn</a:t>
            </a:r>
            <a:r>
              <a:rPr lang="en-US" dirty="0" smtClean="0"/>
              <a:t> </a:t>
            </a:r>
            <a:r>
              <a:rPr lang="en-US" dirty="0" err="1" smtClean="0"/>
              <a:t>Tôn</a:t>
            </a:r>
            <a:r>
              <a:rPr lang="en-US" dirty="0" smtClean="0"/>
              <a:t> – Mai </a:t>
            </a:r>
            <a:r>
              <a:rPr lang="en-US" dirty="0" err="1" smtClean="0"/>
              <a:t>Văn</a:t>
            </a:r>
            <a:r>
              <a:rPr lang="en-US" dirty="0" smtClean="0"/>
              <a:t> </a:t>
            </a:r>
            <a:r>
              <a:rPr lang="en-US" dirty="0" err="1" smtClean="0"/>
              <a:t>Phong</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r>
              <a:rPr lang="en-US" smtClean="0"/>
              <a:t>www.themegallery.com</a:t>
            </a:r>
            <a:endParaRPr lang="en-US"/>
          </a:p>
        </p:txBody>
      </p:sp>
      <p:sp>
        <p:nvSpPr>
          <p:cNvPr id="5" name="Footer Placeholder 4"/>
          <p:cNvSpPr>
            <a:spLocks noGrp="1"/>
          </p:cNvSpPr>
          <p:nvPr>
            <p:ph type="ftr" sz="quarter" idx="12"/>
          </p:nvPr>
        </p:nvSpPr>
        <p:spPr/>
        <p:txBody>
          <a:bodyPr/>
          <a:lstStyle/>
          <a:p>
            <a:r>
              <a:rPr lang="en-US" smtClean="0"/>
              <a:t>Company Logo</a:t>
            </a:r>
            <a:endParaRPr lang="en-US"/>
          </a:p>
        </p:txBody>
      </p:sp>
      <p:pic>
        <p:nvPicPr>
          <p:cNvPr id="107522" name="Picture 2"/>
          <p:cNvPicPr>
            <a:picLocks noChangeAspect="1" noChangeArrowheads="1"/>
          </p:cNvPicPr>
          <p:nvPr/>
        </p:nvPicPr>
        <p:blipFill>
          <a:blip r:embed="rId2"/>
          <a:srcRect/>
          <a:stretch>
            <a:fillRect/>
          </a:stretch>
        </p:blipFill>
        <p:spPr bwMode="auto">
          <a:xfrm>
            <a:off x="0" y="0"/>
            <a:ext cx="9144000" cy="6553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cdb2004">
  <a:themeElements>
    <a:clrScheme name="sample 3">
      <a:dk1>
        <a:srgbClr val="2B166E"/>
      </a:dk1>
      <a:lt1>
        <a:srgbClr val="FFFFFF"/>
      </a:lt1>
      <a:dk2>
        <a:srgbClr val="3F9D6C"/>
      </a:dk2>
      <a:lt2>
        <a:srgbClr val="DDDDDD"/>
      </a:lt2>
      <a:accent1>
        <a:srgbClr val="5BCD81"/>
      </a:accent1>
      <a:accent2>
        <a:srgbClr val="3399FF"/>
      </a:accent2>
      <a:accent3>
        <a:srgbClr val="FFFFFF"/>
      </a:accent3>
      <a:accent4>
        <a:srgbClr val="23115D"/>
      </a:accent4>
      <a:accent5>
        <a:srgbClr val="B5E3C1"/>
      </a:accent5>
      <a:accent6>
        <a:srgbClr val="2D8AE7"/>
      </a:accent6>
      <a:hlink>
        <a:srgbClr val="6666FF"/>
      </a:hlink>
      <a:folHlink>
        <a:srgbClr val="6C9BBE"/>
      </a:folHlink>
    </a:clrScheme>
    <a:fontScheme name="sampl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outerShdw blurRad="38100" dist="38100" dir="2700000" algn="tl">
                <a:srgbClr val="000000">
                  <a:alpha val="43137"/>
                </a:srgbClr>
              </a:outerShdw>
            </a:effectLst>
            <a:latin typeface="Verdana" pitchFamily="34" charset="0"/>
          </a:defRPr>
        </a:defPPr>
      </a:lstStyle>
    </a:lnDef>
  </a:objectDefaults>
  <a:extraClrSchemeLst>
    <a:extraClrScheme>
      <a:clrScheme name="sample 1">
        <a:dk1>
          <a:srgbClr val="2B166E"/>
        </a:dk1>
        <a:lt1>
          <a:srgbClr val="FFFFFF"/>
        </a:lt1>
        <a:dk2>
          <a:srgbClr val="336699"/>
        </a:dk2>
        <a:lt2>
          <a:srgbClr val="DDDDDD"/>
        </a:lt2>
        <a:accent1>
          <a:srgbClr val="458F8F"/>
        </a:accent1>
        <a:accent2>
          <a:srgbClr val="CCCC00"/>
        </a:accent2>
        <a:accent3>
          <a:srgbClr val="FFFFFF"/>
        </a:accent3>
        <a:accent4>
          <a:srgbClr val="23115D"/>
        </a:accent4>
        <a:accent5>
          <a:srgbClr val="B0C6C6"/>
        </a:accent5>
        <a:accent6>
          <a:srgbClr val="B9B900"/>
        </a:accent6>
        <a:hlink>
          <a:srgbClr val="9999FF"/>
        </a:hlink>
        <a:folHlink>
          <a:srgbClr val="6C9BBE"/>
        </a:folHlink>
      </a:clrScheme>
      <a:clrMap bg1="lt1" tx1="dk1" bg2="lt2" tx2="dk2" accent1="accent1" accent2="accent2" accent3="accent3" accent4="accent4" accent5="accent5" accent6="accent6" hlink="hlink" folHlink="folHlink"/>
    </a:extraClrScheme>
    <a:extraClrScheme>
      <a:clrScheme name="sample 2">
        <a:dk1>
          <a:srgbClr val="666633"/>
        </a:dk1>
        <a:lt1>
          <a:srgbClr val="FFFFFF"/>
        </a:lt1>
        <a:dk2>
          <a:srgbClr val="000066"/>
        </a:dk2>
        <a:lt2>
          <a:srgbClr val="F7F4D5"/>
        </a:lt2>
        <a:accent1>
          <a:srgbClr val="C86C62"/>
        </a:accent1>
        <a:accent2>
          <a:srgbClr val="D3A5DF"/>
        </a:accent2>
        <a:accent3>
          <a:srgbClr val="FFFFFF"/>
        </a:accent3>
        <a:accent4>
          <a:srgbClr val="56562A"/>
        </a:accent4>
        <a:accent5>
          <a:srgbClr val="E0BAB7"/>
        </a:accent5>
        <a:accent6>
          <a:srgbClr val="BF95CA"/>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sample 3">
        <a:dk1>
          <a:srgbClr val="2B166E"/>
        </a:dk1>
        <a:lt1>
          <a:srgbClr val="FFFFFF"/>
        </a:lt1>
        <a:dk2>
          <a:srgbClr val="3F9D6C"/>
        </a:dk2>
        <a:lt2>
          <a:srgbClr val="DDDDDD"/>
        </a:lt2>
        <a:accent1>
          <a:srgbClr val="5BCD81"/>
        </a:accent1>
        <a:accent2>
          <a:srgbClr val="3399FF"/>
        </a:accent2>
        <a:accent3>
          <a:srgbClr val="FFFFFF"/>
        </a:accent3>
        <a:accent4>
          <a:srgbClr val="23115D"/>
        </a:accent4>
        <a:accent5>
          <a:srgbClr val="B5E3C1"/>
        </a:accent5>
        <a:accent6>
          <a:srgbClr val="2D8AE7"/>
        </a:accent6>
        <a:hlink>
          <a:srgbClr val="6666FF"/>
        </a:hlink>
        <a:folHlink>
          <a:srgbClr val="6C9BBE"/>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cdb2004</Template>
  <TotalTime>446</TotalTime>
  <Words>728</Words>
  <Application>Microsoft PowerPoint</Application>
  <PresentationFormat>On-screen Show (4:3)</PresentationFormat>
  <Paragraphs>80</Paragraphs>
  <Slides>18</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0" baseType="lpstr">
      <vt:lpstr>cdb2004</vt:lpstr>
      <vt:lpstr>Image</vt:lpstr>
      <vt:lpstr>PROJECT 5</vt:lpstr>
      <vt:lpstr>Đặt vấn đề </vt:lpstr>
      <vt:lpstr>Nội dung trình bày </vt:lpstr>
      <vt:lpstr>Lịch sử phát triển của Android</vt:lpstr>
      <vt:lpstr>Slide 5</vt:lpstr>
      <vt:lpstr>Slide 6</vt:lpstr>
      <vt:lpstr>Slide 7</vt:lpstr>
      <vt:lpstr>Slide 8</vt:lpstr>
      <vt:lpstr>Slide 9</vt:lpstr>
      <vt:lpstr>Kiến trúc Android</vt:lpstr>
      <vt:lpstr>Xây dựng ứng dụng lấy tin trang VNExpress</vt:lpstr>
      <vt:lpstr>Màn hình chính</vt:lpstr>
      <vt:lpstr>Giao diện chương trình</vt:lpstr>
      <vt:lpstr>Chức năng chính của chương trình</vt:lpstr>
      <vt:lpstr>Kết luận</vt:lpstr>
      <vt:lpstr>Hạn chế đề tài </vt:lpstr>
      <vt:lpstr>Kết quả đạt được của đề tài</vt:lpstr>
      <vt:lpstr>Slide 18</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5</dc:title>
  <dc:creator>Admin</dc:creator>
  <cp:lastModifiedBy>Admin</cp:lastModifiedBy>
  <cp:revision>50</cp:revision>
  <dcterms:created xsi:type="dcterms:W3CDTF">2011-12-26T03:07:37Z</dcterms:created>
  <dcterms:modified xsi:type="dcterms:W3CDTF">2011-12-29T03:07:17Z</dcterms:modified>
</cp:coreProperties>
</file>